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2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2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2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2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2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25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26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27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8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9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30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31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32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33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34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35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36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37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38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9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40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41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42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43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44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45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46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47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48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9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50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51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52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53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54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55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56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57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58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9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60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61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62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63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64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65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66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67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68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9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70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71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72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73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74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75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76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77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78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9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80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81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82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83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84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85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86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87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88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9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90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91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92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93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94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95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96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97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98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9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100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101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102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103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104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105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106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107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108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9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10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11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12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13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14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15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16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17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18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9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20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21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22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23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24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25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26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27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28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9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30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31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32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33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34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35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36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37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38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9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40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41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42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43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44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45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46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47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48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9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50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51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52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53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54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55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56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57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58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9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60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61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62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63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64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65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66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67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68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9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70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71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72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73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74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75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76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77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78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9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80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81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82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83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84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85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86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87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88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9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90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91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92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93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94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95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96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97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98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9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200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201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202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203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204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205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206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207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208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9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10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11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12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13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14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15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16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17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18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9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20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21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22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23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24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25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26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27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28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9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30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31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32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33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34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35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36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37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38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3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470" r:id="rId13"/>
    <p:sldId id="469" r:id="rId14"/>
    <p:sldId id="468" r:id="rId15"/>
    <p:sldId id="466" r:id="rId16"/>
    <p:sldId id="467" r:id="rId17"/>
    <p:sldId id="465" r:id="rId18"/>
    <p:sldId id="464" r:id="rId19"/>
    <p:sldId id="479" r:id="rId20"/>
    <p:sldId id="446" r:id="rId21"/>
    <p:sldId id="452" r:id="rId22"/>
    <p:sldId id="476" r:id="rId23"/>
    <p:sldId id="475" r:id="rId24"/>
    <p:sldId id="477" r:id="rId25"/>
    <p:sldId id="478" r:id="rId26"/>
    <p:sldId id="453" r:id="rId27"/>
    <p:sldId id="442" r:id="rId28"/>
    <p:sldId id="455" r:id="rId29"/>
    <p:sldId id="457" r:id="rId30"/>
    <p:sldId id="456" r:id="rId31"/>
    <p:sldId id="481" r:id="rId32"/>
    <p:sldId id="483" r:id="rId33"/>
    <p:sldId id="482" r:id="rId34"/>
    <p:sldId id="480" r:id="rId35"/>
    <p:sldId id="485" r:id="rId36"/>
    <p:sldId id="486" r:id="rId37"/>
    <p:sldId id="487" r:id="rId38"/>
    <p:sldId id="488" r:id="rId39"/>
    <p:sldId id="489" r:id="rId40"/>
    <p:sldId id="490" r:id="rId41"/>
    <p:sldId id="491" r:id="rId42"/>
    <p:sldId id="499" r:id="rId43"/>
    <p:sldId id="498" r:id="rId44"/>
    <p:sldId id="497" r:id="rId45"/>
    <p:sldId id="496" r:id="rId46"/>
    <p:sldId id="495" r:id="rId47"/>
    <p:sldId id="493" r:id="rId48"/>
    <p:sldId id="500" r:id="rId49"/>
    <p:sldId id="501" r:id="rId50"/>
    <p:sldId id="504" r:id="rId51"/>
    <p:sldId id="502" r:id="rId52"/>
    <p:sldId id="508" r:id="rId53"/>
    <p:sldId id="510" r:id="rId54"/>
    <p:sldId id="513" r:id="rId55"/>
    <p:sldId id="512" r:id="rId56"/>
    <p:sldId id="511" r:id="rId57"/>
    <p:sldId id="439" r:id="rId58"/>
    <p:sldId id="301" r:id="rId59"/>
    <p:sldId id="317" r:id="rId60"/>
    <p:sldId id="316" r:id="rId61"/>
    <p:sldId id="259" r:id="rId62"/>
    <p:sldId id="315" r:id="rId63"/>
    <p:sldId id="260" r:id="rId64"/>
    <p:sldId id="266" r:id="rId65"/>
    <p:sldId id="261" r:id="rId66"/>
    <p:sldId id="262" r:id="rId67"/>
    <p:sldId id="263" r:id="rId68"/>
    <p:sldId id="264" r:id="rId69"/>
    <p:sldId id="265" r:id="rId70"/>
    <p:sldId id="267" r:id="rId71"/>
    <p:sldId id="268" r:id="rId72"/>
    <p:sldId id="269" r:id="rId73"/>
    <p:sldId id="307" r:id="rId74"/>
    <p:sldId id="310" r:id="rId75"/>
    <p:sldId id="311" r:id="rId76"/>
    <p:sldId id="308" r:id="rId77"/>
    <p:sldId id="312" r:id="rId78"/>
    <p:sldId id="313" r:id="rId79"/>
    <p:sldId id="314" r:id="rId80"/>
    <p:sldId id="271" r:id="rId81"/>
    <p:sldId id="272" r:id="rId82"/>
    <p:sldId id="273" r:id="rId83"/>
    <p:sldId id="274" r:id="rId84"/>
    <p:sldId id="305" r:id="rId85"/>
    <p:sldId id="281" r:id="rId86"/>
    <p:sldId id="282" r:id="rId87"/>
    <p:sldId id="284" r:id="rId88"/>
    <p:sldId id="285" r:id="rId89"/>
    <p:sldId id="286" r:id="rId90"/>
    <p:sldId id="287" r:id="rId91"/>
    <p:sldId id="289" r:id="rId92"/>
    <p:sldId id="290" r:id="rId93"/>
    <p:sldId id="291" r:id="rId94"/>
    <p:sldId id="293" r:id="rId95"/>
    <p:sldId id="294" r:id="rId96"/>
    <p:sldId id="297" r:id="rId97"/>
    <p:sldId id="303" r:id="rId98"/>
    <p:sldId id="304" r:id="rId99"/>
    <p:sldId id="298" r:id="rId100"/>
    <p:sldId id="299" r:id="rId101"/>
    <p:sldId id="300" r:id="rId102"/>
    <p:sldId id="302" r:id="rId103"/>
    <p:sldId id="333" r:id="rId104"/>
    <p:sldId id="334" r:id="rId105"/>
    <p:sldId id="327" r:id="rId106"/>
    <p:sldId id="332" r:id="rId107"/>
    <p:sldId id="331" r:id="rId108"/>
    <p:sldId id="330" r:id="rId109"/>
    <p:sldId id="329" r:id="rId110"/>
    <p:sldId id="328" r:id="rId111"/>
    <p:sldId id="319" r:id="rId112"/>
    <p:sldId id="326" r:id="rId113"/>
    <p:sldId id="325" r:id="rId114"/>
    <p:sldId id="324" r:id="rId115"/>
    <p:sldId id="323" r:id="rId116"/>
    <p:sldId id="321" r:id="rId117"/>
    <p:sldId id="320" r:id="rId118"/>
    <p:sldId id="322" r:id="rId119"/>
    <p:sldId id="335" r:id="rId120"/>
    <p:sldId id="339" r:id="rId121"/>
    <p:sldId id="338" r:id="rId122"/>
    <p:sldId id="340" r:id="rId123"/>
    <p:sldId id="341" r:id="rId124"/>
    <p:sldId id="342" r:id="rId125"/>
    <p:sldId id="343" r:id="rId126"/>
    <p:sldId id="344" r:id="rId127"/>
    <p:sldId id="345" r:id="rId128"/>
    <p:sldId id="349" r:id="rId129"/>
    <p:sldId id="352" r:id="rId130"/>
    <p:sldId id="350" r:id="rId131"/>
    <p:sldId id="347" r:id="rId132"/>
    <p:sldId id="351" r:id="rId133"/>
    <p:sldId id="353" r:id="rId134"/>
    <p:sldId id="348" r:id="rId135"/>
    <p:sldId id="354" r:id="rId136"/>
    <p:sldId id="355" r:id="rId137"/>
    <p:sldId id="337" r:id="rId138"/>
    <p:sldId id="356" r:id="rId139"/>
    <p:sldId id="362" r:id="rId140"/>
    <p:sldId id="361" r:id="rId141"/>
    <p:sldId id="357" r:id="rId142"/>
    <p:sldId id="358" r:id="rId143"/>
    <p:sldId id="359" r:id="rId144"/>
    <p:sldId id="363" r:id="rId145"/>
    <p:sldId id="364" r:id="rId146"/>
    <p:sldId id="365" r:id="rId147"/>
    <p:sldId id="366" r:id="rId148"/>
    <p:sldId id="367" r:id="rId149"/>
    <p:sldId id="368" r:id="rId150"/>
    <p:sldId id="369" r:id="rId151"/>
    <p:sldId id="370" r:id="rId152"/>
    <p:sldId id="371" r:id="rId153"/>
    <p:sldId id="372" r:id="rId154"/>
    <p:sldId id="373" r:id="rId155"/>
    <p:sldId id="380" r:id="rId156"/>
    <p:sldId id="518" r:id="rId157"/>
    <p:sldId id="515" r:id="rId158"/>
    <p:sldId id="517" r:id="rId159"/>
    <p:sldId id="516" r:id="rId160"/>
    <p:sldId id="389" r:id="rId161"/>
    <p:sldId id="521" r:id="rId162"/>
    <p:sldId id="519" r:id="rId163"/>
    <p:sldId id="520" r:id="rId164"/>
    <p:sldId id="522" r:id="rId165"/>
    <p:sldId id="391" r:id="rId166"/>
    <p:sldId id="381" r:id="rId167"/>
    <p:sldId id="382" r:id="rId168"/>
    <p:sldId id="424" r:id="rId169"/>
    <p:sldId id="385" r:id="rId170"/>
    <p:sldId id="423" r:id="rId171"/>
    <p:sldId id="422" r:id="rId172"/>
    <p:sldId id="425" r:id="rId173"/>
    <p:sldId id="418" r:id="rId174"/>
    <p:sldId id="523" r:id="rId175"/>
    <p:sldId id="524" r:id="rId176"/>
    <p:sldId id="526" r:id="rId177"/>
    <p:sldId id="527" r:id="rId178"/>
    <p:sldId id="528" r:id="rId179"/>
    <p:sldId id="529" r:id="rId180"/>
    <p:sldId id="531" r:id="rId181"/>
    <p:sldId id="530" r:id="rId182"/>
    <p:sldId id="386" r:id="rId183"/>
    <p:sldId id="420" r:id="rId184"/>
    <p:sldId id="421" r:id="rId185"/>
    <p:sldId id="533" r:id="rId186"/>
    <p:sldId id="536" r:id="rId187"/>
    <p:sldId id="537" r:id="rId188"/>
    <p:sldId id="538" r:id="rId189"/>
    <p:sldId id="539" r:id="rId190"/>
    <p:sldId id="540" r:id="rId191"/>
    <p:sldId id="541" r:id="rId192"/>
    <p:sldId id="542" r:id="rId193"/>
    <p:sldId id="543" r:id="rId194"/>
    <p:sldId id="415" r:id="rId195"/>
    <p:sldId id="426" r:id="rId196"/>
    <p:sldId id="416" r:id="rId197"/>
    <p:sldId id="403" r:id="rId198"/>
    <p:sldId id="414" r:id="rId199"/>
    <p:sldId id="413" r:id="rId200"/>
    <p:sldId id="544" r:id="rId201"/>
    <p:sldId id="546" r:id="rId202"/>
    <p:sldId id="545" r:id="rId203"/>
    <p:sldId id="409" r:id="rId204"/>
    <p:sldId id="412" r:id="rId205"/>
    <p:sldId id="410" r:id="rId206"/>
    <p:sldId id="411" r:id="rId207"/>
    <p:sldId id="547" r:id="rId208"/>
    <p:sldId id="548" r:id="rId209"/>
    <p:sldId id="549" r:id="rId210"/>
    <p:sldId id="407" r:id="rId211"/>
    <p:sldId id="408" r:id="rId212"/>
    <p:sldId id="550" r:id="rId213"/>
    <p:sldId id="427" r:id="rId214"/>
    <p:sldId id="428" r:id="rId215"/>
    <p:sldId id="429" r:id="rId216"/>
    <p:sldId id="430" r:id="rId217"/>
    <p:sldId id="551" r:id="rId218"/>
    <p:sldId id="553" r:id="rId219"/>
    <p:sldId id="554" r:id="rId220"/>
    <p:sldId id="555" r:id="rId221"/>
    <p:sldId id="556" r:id="rId222"/>
    <p:sldId id="557" r:id="rId223"/>
    <p:sldId id="558" r:id="rId224"/>
    <p:sldId id="559" r:id="rId225"/>
    <p:sldId id="560" r:id="rId226"/>
    <p:sldId id="563" r:id="rId227"/>
    <p:sldId id="564" r:id="rId228"/>
    <p:sldId id="431" r:id="rId229"/>
    <p:sldId id="432" r:id="rId230"/>
    <p:sldId id="433" r:id="rId231"/>
    <p:sldId id="565" r:id="rId232"/>
    <p:sldId id="566" r:id="rId233"/>
    <p:sldId id="568" r:id="rId234"/>
    <p:sldId id="567" r:id="rId235"/>
    <p:sldId id="569" r:id="rId236"/>
    <p:sldId id="571" r:id="rId237"/>
    <p:sldId id="434" r:id="rId238"/>
    <p:sldId id="435" r:id="rId239"/>
    <p:sldId id="436" r:id="rId240"/>
    <p:sldId id="437" r:id="rId241"/>
    <p:sldId id="576" r:id="rId242"/>
    <p:sldId id="574" r:id="rId243"/>
    <p:sldId id="577" r:id="rId244"/>
    <p:sldId id="578" r:id="rId245"/>
    <p:sldId id="581" r:id="rId246"/>
    <p:sldId id="590" r:id="rId247"/>
    <p:sldId id="579" r:id="rId248"/>
    <p:sldId id="582" r:id="rId249"/>
    <p:sldId id="591" r:id="rId250"/>
    <p:sldId id="583" r:id="rId251"/>
    <p:sldId id="584" r:id="rId252"/>
    <p:sldId id="585" r:id="rId253"/>
    <p:sldId id="592" r:id="rId254"/>
    <p:sldId id="586" r:id="rId255"/>
    <p:sldId id="587" r:id="rId256"/>
    <p:sldId id="593" r:id="rId257"/>
    <p:sldId id="588" r:id="rId258"/>
    <p:sldId id="589" r:id="rId259"/>
    <p:sldId id="594" r:id="rId260"/>
    <p:sldId id="595" r:id="rId261"/>
    <p:sldId id="596" r:id="rId262"/>
    <p:sldId id="597" r:id="rId263"/>
    <p:sldId id="598" r:id="rId264"/>
    <p:sldId id="599" r:id="rId265"/>
    <p:sldId id="600" r:id="rId266"/>
    <p:sldId id="601" r:id="rId267"/>
    <p:sldId id="607" r:id="rId268"/>
    <p:sldId id="610" r:id="rId269"/>
    <p:sldId id="608" r:id="rId270"/>
    <p:sldId id="609" r:id="rId271"/>
    <p:sldId id="611" r:id="rId272"/>
    <p:sldId id="612" r:id="rId273"/>
    <p:sldId id="613" r:id="rId274"/>
    <p:sldId id="615" r:id="rId275"/>
    <p:sldId id="616" r:id="rId276"/>
    <p:sldId id="617" r:id="rId277"/>
    <p:sldId id="398" r:id="rId278"/>
    <p:sldId id="575" r:id="rId279"/>
    <p:sldId id="572" r:id="rId280"/>
    <p:sldId id="573" r:id="rId281"/>
    <p:sldId id="514" r:id="rId2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1628"/>
    <a:srgbClr val="B5CE1E"/>
    <a:srgbClr val="703103"/>
    <a:srgbClr val="8EFA00"/>
    <a:srgbClr val="7A81FF"/>
    <a:srgbClr val="009193"/>
    <a:srgbClr val="942093"/>
    <a:srgbClr val="EA4995"/>
    <a:srgbClr val="1FCEE2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302"/>
    <p:restoredTop sz="94579"/>
  </p:normalViewPr>
  <p:slideViewPr>
    <p:cSldViewPr snapToGrid="0" snapToObjects="1">
      <p:cViewPr>
        <p:scale>
          <a:sx n="82" d="100"/>
          <a:sy n="82" d="100"/>
        </p:scale>
        <p:origin x="744" y="25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notesMaster" Target="notesMasters/notesMaster1.xml"/><Relationship Id="rId284" Type="http://schemas.openxmlformats.org/officeDocument/2006/relationships/presProps" Target="presProps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viewProps" Target="viewProps.xml"/><Relationship Id="rId286" Type="http://schemas.openxmlformats.org/officeDocument/2006/relationships/theme" Target="theme/theme1.xml"/><Relationship Id="rId28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492096"/>
        <c:axId val="661000224"/>
      </c:lineChart>
      <c:valAx>
        <c:axId val="661000224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671492096"/>
        <c:crosses val="autoZero"/>
        <c:crossBetween val="between"/>
        <c:majorUnit val="1000.0"/>
        <c:minorUnit val="500.0"/>
      </c:valAx>
      <c:catAx>
        <c:axId val="671492096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661000224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771776"/>
        <c:axId val="196748016"/>
      </c:lineChart>
      <c:valAx>
        <c:axId val="196748016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196771776"/>
        <c:crosses val="autoZero"/>
        <c:crossBetween val="between"/>
        <c:majorUnit val="1000.0"/>
        <c:minorUnit val="500.0"/>
      </c:valAx>
      <c:catAx>
        <c:axId val="196771776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196748016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663600"/>
        <c:axId val="244759120"/>
      </c:lineChart>
      <c:catAx>
        <c:axId val="252663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4759120"/>
        <c:crosses val="autoZero"/>
        <c:auto val="1"/>
        <c:lblAlgn val="ctr"/>
        <c:lblOffset val="100"/>
        <c:noMultiLvlLbl val="0"/>
      </c:catAx>
      <c:valAx>
        <c:axId val="24475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66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493152"/>
        <c:axId val="254199072"/>
      </c:lineChart>
      <c:catAx>
        <c:axId val="25249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99072"/>
        <c:crosses val="autoZero"/>
        <c:auto val="1"/>
        <c:lblAlgn val="ctr"/>
        <c:lblOffset val="100"/>
        <c:noMultiLvlLbl val="0"/>
      </c:catAx>
      <c:valAx>
        <c:axId val="25419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49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265008"/>
        <c:axId val="245555952"/>
      </c:lineChart>
      <c:catAx>
        <c:axId val="253265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5555952"/>
        <c:crosses val="autoZero"/>
        <c:auto val="1"/>
        <c:lblAlgn val="ctr"/>
        <c:lblOffset val="100"/>
        <c:noMultiLvlLbl val="0"/>
      </c:catAx>
      <c:valAx>
        <c:axId val="245555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265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770880"/>
        <c:axId val="252631088"/>
      </c:lineChart>
      <c:catAx>
        <c:axId val="256770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631088"/>
        <c:crosses val="autoZero"/>
        <c:auto val="1"/>
        <c:lblAlgn val="ctr"/>
        <c:lblOffset val="100"/>
        <c:noMultiLvlLbl val="0"/>
      </c:catAx>
      <c:valAx>
        <c:axId val="252631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770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184640"/>
        <c:axId val="214188704"/>
      </c:lineChart>
      <c:catAx>
        <c:axId val="21418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188704"/>
        <c:crosses val="autoZero"/>
        <c:auto val="1"/>
        <c:lblAlgn val="ctr"/>
        <c:lblOffset val="100"/>
        <c:noMultiLvlLbl val="0"/>
      </c:catAx>
      <c:valAx>
        <c:axId val="214188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18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145424"/>
        <c:axId val="214149424"/>
      </c:lineChart>
      <c:catAx>
        <c:axId val="214145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149424"/>
        <c:crosses val="autoZero"/>
        <c:auto val="1"/>
        <c:lblAlgn val="ctr"/>
        <c:lblOffset val="100"/>
        <c:noMultiLvlLbl val="0"/>
      </c:catAx>
      <c:valAx>
        <c:axId val="214149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14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174224"/>
        <c:axId val="214171760"/>
      </c:lineChart>
      <c:catAx>
        <c:axId val="21417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171760"/>
        <c:crosses val="autoZero"/>
        <c:auto val="1"/>
        <c:lblAlgn val="ctr"/>
        <c:lblOffset val="100"/>
        <c:noMultiLvlLbl val="0"/>
      </c:catAx>
      <c:valAx>
        <c:axId val="21417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17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656704"/>
        <c:axId val="178660704"/>
      </c:lineChart>
      <c:catAx>
        <c:axId val="178656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660704"/>
        <c:crosses val="autoZero"/>
        <c:auto val="1"/>
        <c:lblAlgn val="ctr"/>
        <c:lblOffset val="100"/>
        <c:noMultiLvlLbl val="0"/>
      </c:catAx>
      <c:valAx>
        <c:axId val="17866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65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012736"/>
        <c:axId val="214016640"/>
      </c:lineChart>
      <c:catAx>
        <c:axId val="21401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016640"/>
        <c:crosses val="autoZero"/>
        <c:auto val="1"/>
        <c:lblAlgn val="ctr"/>
        <c:lblOffset val="100"/>
        <c:noMultiLvlLbl val="0"/>
      </c:catAx>
      <c:valAx>
        <c:axId val="214016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01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524560"/>
        <c:axId val="178520128"/>
      </c:lineChart>
      <c:catAx>
        <c:axId val="17852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520128"/>
        <c:crosses val="autoZero"/>
        <c:auto val="1"/>
        <c:lblAlgn val="ctr"/>
        <c:lblOffset val="100"/>
        <c:noMultiLvlLbl val="0"/>
      </c:catAx>
      <c:valAx>
        <c:axId val="178520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52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496240"/>
        <c:axId val="196492912"/>
      </c:lineChart>
      <c:catAx>
        <c:axId val="196496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492912"/>
        <c:crosses val="autoZero"/>
        <c:auto val="1"/>
        <c:lblAlgn val="ctr"/>
        <c:lblOffset val="100"/>
        <c:noMultiLvlLbl val="0"/>
      </c:catAx>
      <c:valAx>
        <c:axId val="196492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49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616560"/>
        <c:axId val="178555296"/>
      </c:lineChart>
      <c:catAx>
        <c:axId val="17861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555296"/>
        <c:crosses val="autoZero"/>
        <c:auto val="1"/>
        <c:lblAlgn val="ctr"/>
        <c:lblOffset val="100"/>
        <c:noMultiLvlLbl val="0"/>
      </c:catAx>
      <c:valAx>
        <c:axId val="17855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61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9711728"/>
        <c:axId val="539602640"/>
      </c:lineChart>
      <c:catAx>
        <c:axId val="539711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9602640"/>
        <c:crosses val="autoZero"/>
        <c:auto val="1"/>
        <c:lblAlgn val="ctr"/>
        <c:lblOffset val="100"/>
        <c:noMultiLvlLbl val="0"/>
      </c:catAx>
      <c:valAx>
        <c:axId val="539602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971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1111568"/>
        <c:axId val="200776976"/>
      </c:lineChart>
      <c:catAx>
        <c:axId val="20111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0776976"/>
        <c:crosses val="autoZero"/>
        <c:auto val="1"/>
        <c:lblAlgn val="ctr"/>
        <c:lblOffset val="100"/>
        <c:noMultiLvlLbl val="0"/>
      </c:catAx>
      <c:valAx>
        <c:axId val="20077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11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0622944"/>
        <c:axId val="180619104"/>
      </c:lineChart>
      <c:catAx>
        <c:axId val="180622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0619104"/>
        <c:crosses val="autoZero"/>
        <c:auto val="1"/>
        <c:lblAlgn val="ctr"/>
        <c:lblOffset val="100"/>
        <c:noMultiLvlLbl val="0"/>
      </c:catAx>
      <c:valAx>
        <c:axId val="180619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0622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476512"/>
        <c:axId val="597480512"/>
      </c:lineChart>
      <c:catAx>
        <c:axId val="59747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7480512"/>
        <c:crosses val="autoZero"/>
        <c:auto val="1"/>
        <c:lblAlgn val="ctr"/>
        <c:lblOffset val="100"/>
        <c:noMultiLvlLbl val="0"/>
      </c:catAx>
      <c:valAx>
        <c:axId val="59748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47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9067008"/>
        <c:axId val="244177344"/>
      </c:lineChart>
      <c:catAx>
        <c:axId val="26906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4177344"/>
        <c:crosses val="autoZero"/>
        <c:auto val="1"/>
        <c:lblAlgn val="ctr"/>
        <c:lblOffset val="100"/>
        <c:noMultiLvlLbl val="0"/>
      </c:catAx>
      <c:valAx>
        <c:axId val="24417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906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8555248"/>
        <c:axId val="249213088"/>
      </c:lineChart>
      <c:catAx>
        <c:axId val="25855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9213088"/>
        <c:crosses val="autoZero"/>
        <c:auto val="1"/>
        <c:lblAlgn val="ctr"/>
        <c:lblOffset val="100"/>
        <c:noMultiLvlLbl val="0"/>
      </c:catAx>
      <c:valAx>
        <c:axId val="24921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55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4719648"/>
        <c:axId val="256881936"/>
      </c:lineChart>
      <c:catAx>
        <c:axId val="25471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881936"/>
        <c:crosses val="autoZero"/>
        <c:auto val="1"/>
        <c:lblAlgn val="ctr"/>
        <c:lblOffset val="100"/>
        <c:noMultiLvlLbl val="0"/>
      </c:catAx>
      <c:valAx>
        <c:axId val="256881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4719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3082512"/>
        <c:axId val="629291856"/>
      </c:lineChart>
      <c:catAx>
        <c:axId val="243082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9291856"/>
        <c:crosses val="autoZero"/>
        <c:auto val="1"/>
        <c:lblAlgn val="ctr"/>
        <c:lblOffset val="100"/>
        <c:noMultiLvlLbl val="0"/>
      </c:catAx>
      <c:valAx>
        <c:axId val="629291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308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4076976"/>
        <c:axId val="253535328"/>
      </c:lineChart>
      <c:catAx>
        <c:axId val="244076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535328"/>
        <c:crosses val="autoZero"/>
        <c:auto val="1"/>
        <c:lblAlgn val="ctr"/>
        <c:lblOffset val="100"/>
        <c:noMultiLvlLbl val="0"/>
      </c:catAx>
      <c:valAx>
        <c:axId val="25353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407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2599872"/>
        <c:axId val="660404144"/>
      </c:lineChart>
      <c:valAx>
        <c:axId val="660404144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602599872"/>
        <c:crosses val="autoZero"/>
        <c:crossBetween val="between"/>
        <c:majorUnit val="1000.0"/>
        <c:minorUnit val="500.0"/>
      </c:valAx>
      <c:catAx>
        <c:axId val="602599872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660404144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477824"/>
        <c:axId val="253629264"/>
      </c:lineChart>
      <c:catAx>
        <c:axId val="251477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629264"/>
        <c:crosses val="autoZero"/>
        <c:auto val="1"/>
        <c:lblAlgn val="ctr"/>
        <c:lblOffset val="100"/>
        <c:noMultiLvlLbl val="0"/>
      </c:catAx>
      <c:valAx>
        <c:axId val="253629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47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8252192"/>
        <c:axId val="259182192"/>
      </c:lineChart>
      <c:catAx>
        <c:axId val="258252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9182192"/>
        <c:crosses val="autoZero"/>
        <c:auto val="1"/>
        <c:lblAlgn val="ctr"/>
        <c:lblOffset val="100"/>
        <c:noMultiLvlLbl val="0"/>
      </c:catAx>
      <c:valAx>
        <c:axId val="25918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25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9651584"/>
        <c:axId val="270071216"/>
      </c:lineChart>
      <c:catAx>
        <c:axId val="26965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071216"/>
        <c:crosses val="autoZero"/>
        <c:auto val="1"/>
        <c:lblAlgn val="ctr"/>
        <c:lblOffset val="100"/>
        <c:noMultiLvlLbl val="0"/>
      </c:catAx>
      <c:valAx>
        <c:axId val="270071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965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267040"/>
        <c:axId val="270223936"/>
      </c:lineChart>
      <c:catAx>
        <c:axId val="27026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223936"/>
        <c:crosses val="autoZero"/>
        <c:auto val="1"/>
        <c:lblAlgn val="ctr"/>
        <c:lblOffset val="100"/>
        <c:noMultiLvlLbl val="0"/>
      </c:catAx>
      <c:valAx>
        <c:axId val="27022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26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2780080"/>
        <c:axId val="269761616"/>
      </c:lineChart>
      <c:catAx>
        <c:axId val="24278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9761616"/>
        <c:crosses val="autoZero"/>
        <c:auto val="1"/>
        <c:lblAlgn val="ctr"/>
        <c:lblOffset val="100"/>
        <c:noMultiLvlLbl val="0"/>
      </c:catAx>
      <c:valAx>
        <c:axId val="269761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278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9486512"/>
        <c:axId val="258043440"/>
      </c:lineChart>
      <c:catAx>
        <c:axId val="25948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043440"/>
        <c:crosses val="autoZero"/>
        <c:auto val="1"/>
        <c:lblAlgn val="ctr"/>
        <c:lblOffset val="100"/>
        <c:noMultiLvlLbl val="0"/>
      </c:catAx>
      <c:valAx>
        <c:axId val="258043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948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4768032"/>
        <c:axId val="256196320"/>
      </c:lineChart>
      <c:catAx>
        <c:axId val="24476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196320"/>
        <c:crosses val="autoZero"/>
        <c:auto val="1"/>
        <c:lblAlgn val="ctr"/>
        <c:lblOffset val="100"/>
        <c:noMultiLvlLbl val="0"/>
      </c:catAx>
      <c:valAx>
        <c:axId val="256196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476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9095264"/>
        <c:axId val="270315760"/>
      </c:lineChart>
      <c:catAx>
        <c:axId val="269095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315760"/>
        <c:crosses val="autoZero"/>
        <c:auto val="1"/>
        <c:lblAlgn val="ctr"/>
        <c:lblOffset val="100"/>
        <c:noMultiLvlLbl val="0"/>
      </c:catAx>
      <c:valAx>
        <c:axId val="270315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909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793808"/>
        <c:axId val="285864112"/>
      </c:lineChart>
      <c:catAx>
        <c:axId val="274793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5864112"/>
        <c:crosses val="autoZero"/>
        <c:auto val="1"/>
        <c:lblAlgn val="ctr"/>
        <c:lblOffset val="100"/>
        <c:noMultiLvlLbl val="0"/>
      </c:catAx>
      <c:valAx>
        <c:axId val="285864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79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721040"/>
        <c:axId val="274008368"/>
      </c:lineChart>
      <c:catAx>
        <c:axId val="27172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008368"/>
        <c:crosses val="autoZero"/>
        <c:auto val="1"/>
        <c:lblAlgn val="ctr"/>
        <c:lblOffset val="100"/>
        <c:noMultiLvlLbl val="0"/>
      </c:catAx>
      <c:valAx>
        <c:axId val="274008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172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638432"/>
        <c:axId val="523598784"/>
      </c:lineChart>
      <c:catAx>
        <c:axId val="52363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598784"/>
        <c:crosses val="autoZero"/>
        <c:auto val="1"/>
        <c:lblAlgn val="ctr"/>
        <c:lblOffset val="100"/>
        <c:noMultiLvlLbl val="0"/>
      </c:catAx>
      <c:valAx>
        <c:axId val="523598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638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8693792"/>
        <c:axId val="288796832"/>
      </c:lineChart>
      <c:catAx>
        <c:axId val="288693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8796832"/>
        <c:crosses val="autoZero"/>
        <c:auto val="1"/>
        <c:lblAlgn val="ctr"/>
        <c:lblOffset val="100"/>
        <c:noMultiLvlLbl val="0"/>
      </c:catAx>
      <c:valAx>
        <c:axId val="28879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869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0764704"/>
        <c:axId val="291032736"/>
      </c:lineChart>
      <c:catAx>
        <c:axId val="290764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1032736"/>
        <c:crosses val="autoZero"/>
        <c:auto val="1"/>
        <c:lblAlgn val="ctr"/>
        <c:lblOffset val="100"/>
        <c:noMultiLvlLbl val="0"/>
      </c:catAx>
      <c:valAx>
        <c:axId val="291032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076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3070272"/>
        <c:axId val="289127600"/>
      </c:lineChart>
      <c:catAx>
        <c:axId val="273070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9127600"/>
        <c:crosses val="autoZero"/>
        <c:auto val="1"/>
        <c:lblAlgn val="ctr"/>
        <c:lblOffset val="100"/>
        <c:noMultiLvlLbl val="0"/>
      </c:catAx>
      <c:valAx>
        <c:axId val="289127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3070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875568"/>
        <c:axId val="249740416"/>
      </c:lineChart>
      <c:catAx>
        <c:axId val="25687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9740416"/>
        <c:crosses val="autoZero"/>
        <c:auto val="1"/>
        <c:lblAlgn val="ctr"/>
        <c:lblOffset val="100"/>
        <c:noMultiLvlLbl val="0"/>
      </c:catAx>
      <c:valAx>
        <c:axId val="24974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87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230128"/>
        <c:axId val="252453856"/>
      </c:lineChart>
      <c:catAx>
        <c:axId val="256230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453856"/>
        <c:crosses val="autoZero"/>
        <c:auto val="1"/>
        <c:lblAlgn val="ctr"/>
        <c:lblOffset val="100"/>
        <c:noMultiLvlLbl val="0"/>
      </c:catAx>
      <c:valAx>
        <c:axId val="25245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230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5976768"/>
        <c:axId val="254117360"/>
      </c:lineChart>
      <c:catAx>
        <c:axId val="255976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17360"/>
        <c:crosses val="autoZero"/>
        <c:auto val="1"/>
        <c:lblAlgn val="ctr"/>
        <c:lblOffset val="100"/>
        <c:noMultiLvlLbl val="0"/>
      </c:catAx>
      <c:valAx>
        <c:axId val="25411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976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2663616"/>
        <c:axId val="269208208"/>
      </c:lineChart>
      <c:catAx>
        <c:axId val="272663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9208208"/>
        <c:crosses val="autoZero"/>
        <c:auto val="1"/>
        <c:lblAlgn val="ctr"/>
        <c:lblOffset val="100"/>
        <c:noMultiLvlLbl val="0"/>
      </c:catAx>
      <c:valAx>
        <c:axId val="26920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2663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9749952"/>
        <c:axId val="285909456"/>
      </c:lineChart>
      <c:catAx>
        <c:axId val="259749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5909456"/>
        <c:crosses val="autoZero"/>
        <c:auto val="1"/>
        <c:lblAlgn val="ctr"/>
        <c:lblOffset val="100"/>
        <c:noMultiLvlLbl val="0"/>
      </c:catAx>
      <c:valAx>
        <c:axId val="28590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9749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5654192"/>
        <c:axId val="285626176"/>
      </c:lineChart>
      <c:catAx>
        <c:axId val="285654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5626176"/>
        <c:crosses val="autoZero"/>
        <c:auto val="1"/>
        <c:lblAlgn val="ctr"/>
        <c:lblOffset val="100"/>
        <c:noMultiLvlLbl val="0"/>
      </c:catAx>
      <c:valAx>
        <c:axId val="28562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5654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341040"/>
        <c:axId val="272217408"/>
      </c:lineChart>
      <c:catAx>
        <c:axId val="24634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2217408"/>
        <c:crosses val="autoZero"/>
        <c:auto val="1"/>
        <c:lblAlgn val="ctr"/>
        <c:lblOffset val="100"/>
        <c:noMultiLvlLbl val="0"/>
      </c:catAx>
      <c:valAx>
        <c:axId val="272217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34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405088"/>
        <c:axId val="602635264"/>
      </c:lineChart>
      <c:valAx>
        <c:axId val="602635264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660405088"/>
        <c:crosses val="autoZero"/>
        <c:crossBetween val="between"/>
        <c:majorUnit val="1000.0"/>
        <c:minorUnit val="500.0"/>
      </c:valAx>
      <c:catAx>
        <c:axId val="660405088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602635264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461376"/>
        <c:axId val="270431728"/>
      </c:lineChart>
      <c:catAx>
        <c:axId val="287461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431728"/>
        <c:crosses val="autoZero"/>
        <c:auto val="1"/>
        <c:lblAlgn val="ctr"/>
        <c:lblOffset val="100"/>
        <c:noMultiLvlLbl val="0"/>
      </c:catAx>
      <c:valAx>
        <c:axId val="270431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461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315392"/>
        <c:axId val="274398416"/>
      </c:lineChart>
      <c:catAx>
        <c:axId val="289315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398416"/>
        <c:crosses val="autoZero"/>
        <c:auto val="1"/>
        <c:lblAlgn val="ctr"/>
        <c:lblOffset val="100"/>
        <c:noMultiLvlLbl val="0"/>
      </c:catAx>
      <c:valAx>
        <c:axId val="274398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9315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7655152"/>
        <c:axId val="273294304"/>
      </c:lineChart>
      <c:catAx>
        <c:axId val="25765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3294304"/>
        <c:crosses val="autoZero"/>
        <c:auto val="1"/>
        <c:lblAlgn val="ctr"/>
        <c:lblOffset val="100"/>
        <c:noMultiLvlLbl val="0"/>
      </c:catAx>
      <c:valAx>
        <c:axId val="27329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765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3919552"/>
        <c:axId val="270287696"/>
      </c:lineChart>
      <c:catAx>
        <c:axId val="273919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287696"/>
        <c:crosses val="autoZero"/>
        <c:auto val="1"/>
        <c:lblAlgn val="ctr"/>
        <c:lblOffset val="100"/>
        <c:noMultiLvlLbl val="0"/>
      </c:catAx>
      <c:valAx>
        <c:axId val="27028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3919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594000"/>
        <c:axId val="273380800"/>
      </c:lineChart>
      <c:catAx>
        <c:axId val="25159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3380800"/>
        <c:crosses val="autoZero"/>
        <c:auto val="1"/>
        <c:lblAlgn val="ctr"/>
        <c:lblOffset val="100"/>
        <c:noMultiLvlLbl val="0"/>
      </c:catAx>
      <c:valAx>
        <c:axId val="27338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59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3592096"/>
        <c:axId val="287810400"/>
      </c:lineChart>
      <c:catAx>
        <c:axId val="27359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810400"/>
        <c:crosses val="autoZero"/>
        <c:auto val="1"/>
        <c:lblAlgn val="ctr"/>
        <c:lblOffset val="100"/>
        <c:noMultiLvlLbl val="0"/>
      </c:catAx>
      <c:valAx>
        <c:axId val="28781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359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2533760"/>
        <c:axId val="274451952"/>
      </c:lineChart>
      <c:catAx>
        <c:axId val="27253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451952"/>
        <c:crosses val="autoZero"/>
        <c:auto val="1"/>
        <c:lblAlgn val="ctr"/>
        <c:lblOffset val="100"/>
        <c:noMultiLvlLbl val="0"/>
      </c:catAx>
      <c:valAx>
        <c:axId val="27445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253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2394224"/>
        <c:axId val="274309184"/>
      </c:lineChart>
      <c:catAx>
        <c:axId val="27239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309184"/>
        <c:crosses val="autoZero"/>
        <c:auto val="1"/>
        <c:lblAlgn val="ctr"/>
        <c:lblOffset val="100"/>
        <c:noMultiLvlLbl val="0"/>
      </c:catAx>
      <c:valAx>
        <c:axId val="27430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239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226176"/>
        <c:axId val="252636976"/>
      </c:lineChart>
      <c:catAx>
        <c:axId val="28622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636976"/>
        <c:crosses val="autoZero"/>
        <c:auto val="1"/>
        <c:lblAlgn val="ctr"/>
        <c:lblOffset val="100"/>
        <c:noMultiLvlLbl val="0"/>
      </c:catAx>
      <c:valAx>
        <c:axId val="25263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22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133840"/>
        <c:axId val="290328288"/>
      </c:lineChart>
      <c:catAx>
        <c:axId val="27613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0328288"/>
        <c:crosses val="autoZero"/>
        <c:auto val="1"/>
        <c:lblAlgn val="ctr"/>
        <c:lblOffset val="100"/>
        <c:noMultiLvlLbl val="0"/>
      </c:catAx>
      <c:valAx>
        <c:axId val="29032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13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2244576"/>
        <c:axId val="602239696"/>
      </c:lineChart>
      <c:catAx>
        <c:axId val="602244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2239696"/>
        <c:crosses val="autoZero"/>
        <c:auto val="1"/>
        <c:lblAlgn val="ctr"/>
        <c:lblOffset val="100"/>
        <c:noMultiLvlLbl val="0"/>
      </c:catAx>
      <c:valAx>
        <c:axId val="60223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224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115664"/>
        <c:axId val="256649088"/>
      </c:lineChart>
      <c:catAx>
        <c:axId val="276115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649088"/>
        <c:crosses val="autoZero"/>
        <c:auto val="1"/>
        <c:lblAlgn val="ctr"/>
        <c:lblOffset val="100"/>
        <c:noMultiLvlLbl val="0"/>
      </c:catAx>
      <c:valAx>
        <c:axId val="256649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11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480688"/>
        <c:axId val="289756016"/>
      </c:lineChart>
      <c:catAx>
        <c:axId val="286480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9756016"/>
        <c:crosses val="autoZero"/>
        <c:auto val="1"/>
        <c:lblAlgn val="ctr"/>
        <c:lblOffset val="100"/>
        <c:noMultiLvlLbl val="0"/>
      </c:catAx>
      <c:valAx>
        <c:axId val="28975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48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547840"/>
        <c:axId val="302145824"/>
      </c:lineChart>
      <c:catAx>
        <c:axId val="289547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2145824"/>
        <c:crosses val="autoZero"/>
        <c:auto val="1"/>
        <c:lblAlgn val="ctr"/>
        <c:lblOffset val="100"/>
        <c:noMultiLvlLbl val="0"/>
      </c:catAx>
      <c:valAx>
        <c:axId val="30214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954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686688"/>
        <c:axId val="290189152"/>
      </c:lineChart>
      <c:catAx>
        <c:axId val="28668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0189152"/>
        <c:crosses val="autoZero"/>
        <c:auto val="1"/>
        <c:lblAlgn val="ctr"/>
        <c:lblOffset val="100"/>
        <c:noMultiLvlLbl val="0"/>
      </c:catAx>
      <c:valAx>
        <c:axId val="29018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68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8890192"/>
        <c:axId val="273353216"/>
      </c:lineChart>
      <c:catAx>
        <c:axId val="288890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3353216"/>
        <c:crosses val="autoZero"/>
        <c:auto val="1"/>
        <c:lblAlgn val="ctr"/>
        <c:lblOffset val="100"/>
        <c:noMultiLvlLbl val="0"/>
      </c:catAx>
      <c:valAx>
        <c:axId val="273353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8890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7703568"/>
        <c:axId val="274638384"/>
      </c:lineChart>
      <c:catAx>
        <c:axId val="257703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638384"/>
        <c:crosses val="autoZero"/>
        <c:auto val="1"/>
        <c:lblAlgn val="ctr"/>
        <c:lblOffset val="100"/>
        <c:noMultiLvlLbl val="0"/>
      </c:catAx>
      <c:valAx>
        <c:axId val="27463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770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889216"/>
        <c:axId val="271844176"/>
      </c:lineChart>
      <c:catAx>
        <c:axId val="271889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844176"/>
        <c:crosses val="autoZero"/>
        <c:auto val="1"/>
        <c:lblAlgn val="ctr"/>
        <c:lblOffset val="100"/>
        <c:noMultiLvlLbl val="0"/>
      </c:catAx>
      <c:valAx>
        <c:axId val="27184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188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8438976"/>
        <c:axId val="272563600"/>
      </c:lineChart>
      <c:catAx>
        <c:axId val="28843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2563600"/>
        <c:crosses val="autoZero"/>
        <c:auto val="1"/>
        <c:lblAlgn val="ctr"/>
        <c:lblOffset val="100"/>
        <c:noMultiLvlLbl val="0"/>
      </c:catAx>
      <c:valAx>
        <c:axId val="27256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843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2667184"/>
        <c:axId val="289216784"/>
      </c:lineChart>
      <c:catAx>
        <c:axId val="272667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9216784"/>
        <c:crosses val="autoZero"/>
        <c:auto val="1"/>
        <c:lblAlgn val="ctr"/>
        <c:lblOffset val="100"/>
        <c:noMultiLvlLbl val="0"/>
      </c:catAx>
      <c:valAx>
        <c:axId val="289216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2667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8818432"/>
        <c:axId val="287524032"/>
      </c:lineChart>
      <c:catAx>
        <c:axId val="28881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524032"/>
        <c:crosses val="autoZero"/>
        <c:auto val="1"/>
        <c:lblAlgn val="ctr"/>
        <c:lblOffset val="100"/>
        <c:noMultiLvlLbl val="0"/>
      </c:catAx>
      <c:valAx>
        <c:axId val="287524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8818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4213648"/>
        <c:axId val="596768704"/>
      </c:lineChart>
      <c:catAx>
        <c:axId val="574213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6768704"/>
        <c:crosses val="autoZero"/>
        <c:auto val="1"/>
        <c:lblAlgn val="ctr"/>
        <c:lblOffset val="100"/>
        <c:noMultiLvlLbl val="0"/>
      </c:catAx>
      <c:valAx>
        <c:axId val="596768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421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1782672"/>
        <c:axId val="289326688"/>
      </c:lineChart>
      <c:catAx>
        <c:axId val="291782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9326688"/>
        <c:crosses val="autoZero"/>
        <c:auto val="1"/>
        <c:lblAlgn val="ctr"/>
        <c:lblOffset val="100"/>
        <c:noMultiLvlLbl val="0"/>
      </c:catAx>
      <c:valAx>
        <c:axId val="28932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1782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595856"/>
        <c:axId val="286803200"/>
      </c:lineChart>
      <c:catAx>
        <c:axId val="29259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803200"/>
        <c:crosses val="autoZero"/>
        <c:auto val="1"/>
        <c:lblAlgn val="ctr"/>
        <c:lblOffset val="100"/>
        <c:noMultiLvlLbl val="0"/>
      </c:catAx>
      <c:valAx>
        <c:axId val="286803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59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119888"/>
        <c:axId val="290407136"/>
      </c:lineChart>
      <c:catAx>
        <c:axId val="28611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0407136"/>
        <c:crosses val="autoZero"/>
        <c:auto val="1"/>
        <c:lblAlgn val="ctr"/>
        <c:lblOffset val="100"/>
        <c:noMultiLvlLbl val="0"/>
      </c:catAx>
      <c:valAx>
        <c:axId val="29040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11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714304"/>
        <c:axId val="276621024"/>
      </c:lineChart>
      <c:catAx>
        <c:axId val="286714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21024"/>
        <c:crosses val="autoZero"/>
        <c:auto val="1"/>
        <c:lblAlgn val="ctr"/>
        <c:lblOffset val="100"/>
        <c:noMultiLvlLbl val="0"/>
      </c:catAx>
      <c:valAx>
        <c:axId val="276621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714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585056"/>
        <c:axId val="286170576"/>
      </c:lineChart>
      <c:catAx>
        <c:axId val="289585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170576"/>
        <c:crosses val="autoZero"/>
        <c:auto val="1"/>
        <c:lblAlgn val="ctr"/>
        <c:lblOffset val="100"/>
        <c:noMultiLvlLbl val="0"/>
      </c:catAx>
      <c:valAx>
        <c:axId val="286170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9585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0696640"/>
        <c:axId val="286935600"/>
      </c:lineChart>
      <c:catAx>
        <c:axId val="24069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935600"/>
        <c:crosses val="autoZero"/>
        <c:auto val="1"/>
        <c:lblAlgn val="ctr"/>
        <c:lblOffset val="100"/>
        <c:noMultiLvlLbl val="0"/>
      </c:catAx>
      <c:valAx>
        <c:axId val="28693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069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268704"/>
        <c:axId val="286175040"/>
      </c:lineChart>
      <c:catAx>
        <c:axId val="276268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175040"/>
        <c:crosses val="autoZero"/>
        <c:auto val="1"/>
        <c:lblAlgn val="ctr"/>
        <c:lblOffset val="100"/>
        <c:noMultiLvlLbl val="0"/>
      </c:catAx>
      <c:valAx>
        <c:axId val="286175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26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520032"/>
        <c:axId val="276740384"/>
      </c:lineChart>
      <c:catAx>
        <c:axId val="28652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740384"/>
        <c:crosses val="autoZero"/>
        <c:auto val="1"/>
        <c:lblAlgn val="ctr"/>
        <c:lblOffset val="100"/>
        <c:noMultiLvlLbl val="0"/>
      </c:catAx>
      <c:valAx>
        <c:axId val="276740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52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6960336"/>
        <c:axId val="285441072"/>
      </c:lineChart>
      <c:catAx>
        <c:axId val="286960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5441072"/>
        <c:crosses val="autoZero"/>
        <c:auto val="1"/>
        <c:lblAlgn val="ctr"/>
        <c:lblOffset val="100"/>
        <c:noMultiLvlLbl val="0"/>
      </c:catAx>
      <c:valAx>
        <c:axId val="285441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696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74704"/>
        <c:axId val="275891920"/>
      </c:lineChart>
      <c:catAx>
        <c:axId val="292774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891920"/>
        <c:crosses val="autoZero"/>
        <c:auto val="1"/>
        <c:lblAlgn val="ctr"/>
        <c:lblOffset val="100"/>
        <c:noMultiLvlLbl val="0"/>
      </c:catAx>
      <c:valAx>
        <c:axId val="27589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7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2158800"/>
        <c:axId val="602157808"/>
      </c:lineChart>
      <c:catAx>
        <c:axId val="602158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2157808"/>
        <c:crosses val="autoZero"/>
        <c:auto val="1"/>
        <c:lblAlgn val="ctr"/>
        <c:lblOffset val="100"/>
        <c:noMultiLvlLbl val="0"/>
      </c:catAx>
      <c:valAx>
        <c:axId val="602157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2158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5663728"/>
        <c:axId val="547219328"/>
      </c:lineChart>
      <c:catAx>
        <c:axId val="28566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7219328"/>
        <c:crosses val="autoZero"/>
        <c:auto val="1"/>
        <c:lblAlgn val="ctr"/>
        <c:lblOffset val="100"/>
        <c:noMultiLvlLbl val="0"/>
      </c:catAx>
      <c:valAx>
        <c:axId val="547219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566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2019104"/>
        <c:axId val="276806928"/>
      </c:lineChart>
      <c:catAx>
        <c:axId val="30201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806928"/>
        <c:crosses val="autoZero"/>
        <c:auto val="1"/>
        <c:lblAlgn val="ctr"/>
        <c:lblOffset val="100"/>
        <c:noMultiLvlLbl val="0"/>
      </c:catAx>
      <c:valAx>
        <c:axId val="27680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201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458448"/>
        <c:axId val="289023040"/>
      </c:lineChart>
      <c:catAx>
        <c:axId val="287458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9023040"/>
        <c:crosses val="autoZero"/>
        <c:auto val="1"/>
        <c:lblAlgn val="ctr"/>
        <c:lblOffset val="100"/>
        <c:noMultiLvlLbl val="0"/>
      </c:catAx>
      <c:valAx>
        <c:axId val="289023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458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831120"/>
        <c:axId val="302761552"/>
      </c:lineChart>
      <c:catAx>
        <c:axId val="29283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2761552"/>
        <c:crosses val="autoZero"/>
        <c:auto val="1"/>
        <c:lblAlgn val="ctr"/>
        <c:lblOffset val="100"/>
        <c:noMultiLvlLbl val="0"/>
      </c:catAx>
      <c:valAx>
        <c:axId val="30276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83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087488"/>
        <c:axId val="547214672"/>
      </c:lineChart>
      <c:catAx>
        <c:axId val="293087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7214672"/>
        <c:crosses val="autoZero"/>
        <c:auto val="1"/>
        <c:lblAlgn val="ctr"/>
        <c:lblOffset val="100"/>
        <c:noMultiLvlLbl val="0"/>
      </c:catAx>
      <c:valAx>
        <c:axId val="54721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08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002976"/>
        <c:axId val="307376944"/>
      </c:lineChart>
      <c:catAx>
        <c:axId val="25600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7376944"/>
        <c:crosses val="autoZero"/>
        <c:auto val="1"/>
        <c:lblAlgn val="ctr"/>
        <c:lblOffset val="100"/>
        <c:noMultiLvlLbl val="0"/>
      </c:catAx>
      <c:valAx>
        <c:axId val="307376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00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307328"/>
        <c:axId val="293358288"/>
      </c:lineChart>
      <c:catAx>
        <c:axId val="307307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358288"/>
        <c:crosses val="autoZero"/>
        <c:auto val="1"/>
        <c:lblAlgn val="ctr"/>
        <c:lblOffset val="100"/>
        <c:noMultiLvlLbl val="0"/>
      </c:catAx>
      <c:valAx>
        <c:axId val="29335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730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420416"/>
        <c:axId val="306613008"/>
      </c:lineChart>
      <c:catAx>
        <c:axId val="293420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6613008"/>
        <c:crosses val="autoZero"/>
        <c:auto val="1"/>
        <c:lblAlgn val="ctr"/>
        <c:lblOffset val="100"/>
        <c:noMultiLvlLbl val="0"/>
      </c:catAx>
      <c:valAx>
        <c:axId val="30661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42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548160"/>
        <c:axId val="542810784"/>
      </c:lineChart>
      <c:catAx>
        <c:axId val="542548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810784"/>
        <c:crosses val="autoZero"/>
        <c:auto val="1"/>
        <c:lblAlgn val="ctr"/>
        <c:lblOffset val="100"/>
        <c:noMultiLvlLbl val="0"/>
      </c:catAx>
      <c:valAx>
        <c:axId val="542810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548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6043840"/>
        <c:axId val="304435216"/>
      </c:lineChart>
      <c:catAx>
        <c:axId val="30604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435216"/>
        <c:crosses val="autoZero"/>
        <c:auto val="1"/>
        <c:lblAlgn val="ctr"/>
        <c:lblOffset val="100"/>
        <c:noMultiLvlLbl val="0"/>
      </c:catAx>
      <c:valAx>
        <c:axId val="30443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604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5673920"/>
        <c:axId val="595644384"/>
      </c:lineChart>
      <c:catAx>
        <c:axId val="595673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644384"/>
        <c:crosses val="autoZero"/>
        <c:auto val="1"/>
        <c:lblAlgn val="ctr"/>
        <c:lblOffset val="100"/>
        <c:noMultiLvlLbl val="0"/>
      </c:catAx>
      <c:valAx>
        <c:axId val="595644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5673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5063408"/>
        <c:axId val="629999824"/>
      </c:lineChart>
      <c:catAx>
        <c:axId val="30506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9999824"/>
        <c:crosses val="autoZero"/>
        <c:auto val="1"/>
        <c:lblAlgn val="ctr"/>
        <c:lblOffset val="100"/>
        <c:noMultiLvlLbl val="0"/>
      </c:catAx>
      <c:valAx>
        <c:axId val="629999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506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5284032"/>
        <c:axId val="308451584"/>
      </c:lineChart>
      <c:catAx>
        <c:axId val="30528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451584"/>
        <c:crosses val="autoZero"/>
        <c:auto val="1"/>
        <c:lblAlgn val="ctr"/>
        <c:lblOffset val="100"/>
        <c:noMultiLvlLbl val="0"/>
      </c:catAx>
      <c:valAx>
        <c:axId val="308451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528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5850784"/>
        <c:axId val="304133136"/>
      </c:lineChart>
      <c:catAx>
        <c:axId val="305850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133136"/>
        <c:crosses val="autoZero"/>
        <c:auto val="1"/>
        <c:lblAlgn val="ctr"/>
        <c:lblOffset val="100"/>
        <c:noMultiLvlLbl val="0"/>
      </c:catAx>
      <c:valAx>
        <c:axId val="30413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5850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377344"/>
        <c:axId val="305228624"/>
      </c:lineChart>
      <c:catAx>
        <c:axId val="308377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5228624"/>
        <c:crosses val="autoZero"/>
        <c:auto val="1"/>
        <c:lblAlgn val="ctr"/>
        <c:lblOffset val="100"/>
        <c:noMultiLvlLbl val="0"/>
      </c:catAx>
      <c:valAx>
        <c:axId val="305228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37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2109216"/>
        <c:axId val="308944192"/>
      </c:lineChart>
      <c:catAx>
        <c:axId val="272109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944192"/>
        <c:crosses val="autoZero"/>
        <c:auto val="1"/>
        <c:lblAlgn val="ctr"/>
        <c:lblOffset val="100"/>
        <c:noMultiLvlLbl val="0"/>
      </c:catAx>
      <c:valAx>
        <c:axId val="308944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210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110368"/>
        <c:axId val="308080656"/>
      </c:lineChart>
      <c:catAx>
        <c:axId val="30811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080656"/>
        <c:crosses val="autoZero"/>
        <c:auto val="1"/>
        <c:lblAlgn val="ctr"/>
        <c:lblOffset val="100"/>
        <c:noMultiLvlLbl val="0"/>
      </c:catAx>
      <c:valAx>
        <c:axId val="30808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11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560112"/>
        <c:axId val="307735600"/>
      </c:lineChart>
      <c:catAx>
        <c:axId val="33156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7735600"/>
        <c:crosses val="autoZero"/>
        <c:auto val="1"/>
        <c:lblAlgn val="ctr"/>
        <c:lblOffset val="100"/>
        <c:noMultiLvlLbl val="0"/>
      </c:catAx>
      <c:valAx>
        <c:axId val="30773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56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071808"/>
        <c:axId val="328824608"/>
      </c:lineChart>
      <c:catAx>
        <c:axId val="32907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824608"/>
        <c:crosses val="autoZero"/>
        <c:auto val="1"/>
        <c:lblAlgn val="ctr"/>
        <c:lblOffset val="100"/>
        <c:noMultiLvlLbl val="0"/>
      </c:catAx>
      <c:valAx>
        <c:axId val="328824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07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767504"/>
        <c:axId val="309134992"/>
      </c:lineChart>
      <c:catAx>
        <c:axId val="32876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134992"/>
        <c:crosses val="autoZero"/>
        <c:auto val="1"/>
        <c:lblAlgn val="ctr"/>
        <c:lblOffset val="100"/>
        <c:noMultiLvlLbl val="0"/>
      </c:catAx>
      <c:valAx>
        <c:axId val="30913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876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0490032"/>
        <c:axId val="308889184"/>
      </c:lineChart>
      <c:catAx>
        <c:axId val="33049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889184"/>
        <c:crosses val="autoZero"/>
        <c:auto val="1"/>
        <c:lblAlgn val="ctr"/>
        <c:lblOffset val="100"/>
        <c:noMultiLvlLbl val="0"/>
      </c:catAx>
      <c:valAx>
        <c:axId val="30888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049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916448"/>
        <c:axId val="601908336"/>
      </c:lineChart>
      <c:catAx>
        <c:axId val="60191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1908336"/>
        <c:crosses val="autoZero"/>
        <c:auto val="1"/>
        <c:lblAlgn val="ctr"/>
        <c:lblOffset val="100"/>
        <c:noMultiLvlLbl val="0"/>
      </c:catAx>
      <c:valAx>
        <c:axId val="601908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91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166128"/>
        <c:axId val="328289120"/>
      </c:lineChart>
      <c:catAx>
        <c:axId val="29216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289120"/>
        <c:crosses val="autoZero"/>
        <c:auto val="1"/>
        <c:lblAlgn val="ctr"/>
        <c:lblOffset val="100"/>
        <c:noMultiLvlLbl val="0"/>
      </c:catAx>
      <c:valAx>
        <c:axId val="32828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166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6041632"/>
        <c:axId val="328207472"/>
      </c:lineChart>
      <c:catAx>
        <c:axId val="306041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207472"/>
        <c:crosses val="autoZero"/>
        <c:auto val="1"/>
        <c:lblAlgn val="ctr"/>
        <c:lblOffset val="100"/>
        <c:noMultiLvlLbl val="0"/>
      </c:catAx>
      <c:valAx>
        <c:axId val="328207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6041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471696"/>
        <c:axId val="292469856"/>
      </c:lineChart>
      <c:catAx>
        <c:axId val="304471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469856"/>
        <c:crosses val="autoZero"/>
        <c:auto val="1"/>
        <c:lblAlgn val="ctr"/>
        <c:lblOffset val="100"/>
        <c:noMultiLvlLbl val="0"/>
      </c:catAx>
      <c:valAx>
        <c:axId val="292469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4471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985584"/>
        <c:axId val="293496400"/>
      </c:lineChart>
      <c:catAx>
        <c:axId val="30798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496400"/>
        <c:crosses val="autoZero"/>
        <c:auto val="1"/>
        <c:lblAlgn val="ctr"/>
        <c:lblOffset val="100"/>
        <c:noMultiLvlLbl val="0"/>
      </c:catAx>
      <c:valAx>
        <c:axId val="293496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798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511040"/>
        <c:axId val="327616544"/>
      </c:lineChart>
      <c:catAx>
        <c:axId val="32751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616544"/>
        <c:crosses val="autoZero"/>
        <c:auto val="1"/>
        <c:lblAlgn val="ctr"/>
        <c:lblOffset val="100"/>
        <c:noMultiLvlLbl val="0"/>
      </c:catAx>
      <c:valAx>
        <c:axId val="327616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51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7483888"/>
        <c:axId val="310245392"/>
      </c:lineChart>
      <c:catAx>
        <c:axId val="30748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0245392"/>
        <c:crosses val="autoZero"/>
        <c:auto val="1"/>
        <c:lblAlgn val="ctr"/>
        <c:lblOffset val="100"/>
        <c:noMultiLvlLbl val="0"/>
      </c:catAx>
      <c:valAx>
        <c:axId val="31024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7483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0283088"/>
        <c:axId val="330811872"/>
      </c:lineChart>
      <c:catAx>
        <c:axId val="33028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0811872"/>
        <c:crosses val="autoZero"/>
        <c:auto val="1"/>
        <c:lblAlgn val="ctr"/>
        <c:lblOffset val="100"/>
        <c:noMultiLvlLbl val="0"/>
      </c:catAx>
      <c:valAx>
        <c:axId val="33081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028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2470560"/>
        <c:axId val="288153712"/>
      </c:lineChart>
      <c:catAx>
        <c:axId val="33247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8153712"/>
        <c:crosses val="autoZero"/>
        <c:auto val="1"/>
        <c:lblAlgn val="ctr"/>
        <c:lblOffset val="100"/>
        <c:noMultiLvlLbl val="0"/>
      </c:catAx>
      <c:valAx>
        <c:axId val="288153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247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298416"/>
        <c:axId val="328368176"/>
      </c:lineChart>
      <c:catAx>
        <c:axId val="309298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368176"/>
        <c:crosses val="autoZero"/>
        <c:auto val="1"/>
        <c:lblAlgn val="ctr"/>
        <c:lblOffset val="100"/>
        <c:noMultiLvlLbl val="0"/>
      </c:catAx>
      <c:valAx>
        <c:axId val="328368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29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480064"/>
        <c:axId val="332476864"/>
      </c:lineChart>
      <c:catAx>
        <c:axId val="30848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2476864"/>
        <c:crosses val="autoZero"/>
        <c:auto val="1"/>
        <c:lblAlgn val="ctr"/>
        <c:lblOffset val="100"/>
        <c:noMultiLvlLbl val="0"/>
      </c:catAx>
      <c:valAx>
        <c:axId val="33247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48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404912"/>
        <c:axId val="196434000"/>
      </c:lineChart>
      <c:valAx>
        <c:axId val="196434000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196404912"/>
        <c:crosses val="autoZero"/>
        <c:crossBetween val="between"/>
        <c:majorUnit val="1000.0"/>
        <c:minorUnit val="500.0"/>
      </c:valAx>
      <c:catAx>
        <c:axId val="196404912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196434000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968480"/>
        <c:axId val="662380832"/>
      </c:lineChart>
      <c:catAx>
        <c:axId val="661968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2380832"/>
        <c:crosses val="autoZero"/>
        <c:auto val="1"/>
        <c:lblAlgn val="ctr"/>
        <c:lblOffset val="100"/>
        <c:noMultiLvlLbl val="0"/>
      </c:catAx>
      <c:valAx>
        <c:axId val="662380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968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386640"/>
        <c:axId val="329422352"/>
      </c:lineChart>
      <c:catAx>
        <c:axId val="55538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9422352"/>
        <c:crosses val="autoZero"/>
        <c:auto val="1"/>
        <c:lblAlgn val="ctr"/>
        <c:lblOffset val="100"/>
        <c:noMultiLvlLbl val="0"/>
      </c:catAx>
      <c:valAx>
        <c:axId val="329422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538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324640"/>
        <c:axId val="270913280"/>
      </c:lineChart>
      <c:catAx>
        <c:axId val="54232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913280"/>
        <c:crosses val="autoZero"/>
        <c:auto val="1"/>
        <c:lblAlgn val="ctr"/>
        <c:lblOffset val="100"/>
        <c:noMultiLvlLbl val="0"/>
      </c:catAx>
      <c:valAx>
        <c:axId val="270913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32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4558240"/>
        <c:axId val="331167776"/>
      </c:lineChart>
      <c:catAx>
        <c:axId val="33455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1167776"/>
        <c:crosses val="autoZero"/>
        <c:auto val="1"/>
        <c:lblAlgn val="ctr"/>
        <c:lblOffset val="100"/>
        <c:noMultiLvlLbl val="0"/>
      </c:catAx>
      <c:valAx>
        <c:axId val="33116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455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886496"/>
        <c:axId val="331945392"/>
      </c:lineChart>
      <c:catAx>
        <c:axId val="331886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1945392"/>
        <c:crosses val="autoZero"/>
        <c:auto val="1"/>
        <c:lblAlgn val="ctr"/>
        <c:lblOffset val="100"/>
        <c:noMultiLvlLbl val="0"/>
      </c:catAx>
      <c:valAx>
        <c:axId val="33194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88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4014688"/>
        <c:axId val="310239696"/>
      </c:lineChart>
      <c:catAx>
        <c:axId val="334014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0239696"/>
        <c:crosses val="autoZero"/>
        <c:auto val="1"/>
        <c:lblAlgn val="ctr"/>
        <c:lblOffset val="100"/>
        <c:noMultiLvlLbl val="0"/>
      </c:catAx>
      <c:valAx>
        <c:axId val="31023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4014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13952"/>
        <c:axId val="307740032"/>
      </c:lineChart>
      <c:catAx>
        <c:axId val="32721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7740032"/>
        <c:crosses val="autoZero"/>
        <c:auto val="1"/>
        <c:lblAlgn val="ctr"/>
        <c:lblOffset val="100"/>
        <c:noMultiLvlLbl val="0"/>
      </c:catAx>
      <c:valAx>
        <c:axId val="30774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1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0021408"/>
        <c:axId val="286949152"/>
      </c:lineChart>
      <c:catAx>
        <c:axId val="310021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6949152"/>
        <c:crosses val="autoZero"/>
        <c:auto val="1"/>
        <c:lblAlgn val="ctr"/>
        <c:lblOffset val="100"/>
        <c:noMultiLvlLbl val="0"/>
      </c:catAx>
      <c:valAx>
        <c:axId val="28694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10021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8248608"/>
        <c:axId val="327792192"/>
      </c:lineChart>
      <c:catAx>
        <c:axId val="548248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92192"/>
        <c:crosses val="autoZero"/>
        <c:auto val="1"/>
        <c:lblAlgn val="ctr"/>
        <c:lblOffset val="100"/>
        <c:noMultiLvlLbl val="0"/>
      </c:catAx>
      <c:valAx>
        <c:axId val="32779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8248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6579120"/>
        <c:axId val="309466352"/>
      </c:lineChart>
      <c:catAx>
        <c:axId val="30657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466352"/>
        <c:crosses val="autoZero"/>
        <c:auto val="1"/>
        <c:lblAlgn val="ctr"/>
        <c:lblOffset val="100"/>
        <c:noMultiLvlLbl val="0"/>
      </c:catAx>
      <c:valAx>
        <c:axId val="30946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657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5624320"/>
        <c:axId val="330107536"/>
      </c:lineChart>
      <c:catAx>
        <c:axId val="305624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0107536"/>
        <c:crosses val="autoZero"/>
        <c:auto val="1"/>
        <c:lblAlgn val="ctr"/>
        <c:lblOffset val="100"/>
        <c:noMultiLvlLbl val="0"/>
      </c:catAx>
      <c:valAx>
        <c:axId val="33010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5624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593296"/>
        <c:axId val="525390416"/>
      </c:lineChart>
      <c:catAx>
        <c:axId val="52559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5390416"/>
        <c:crosses val="autoZero"/>
        <c:auto val="1"/>
        <c:lblAlgn val="ctr"/>
        <c:lblOffset val="100"/>
        <c:noMultiLvlLbl val="0"/>
      </c:catAx>
      <c:valAx>
        <c:axId val="52539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59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0009056"/>
        <c:axId val="275183056"/>
      </c:lineChart>
      <c:catAx>
        <c:axId val="310009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183056"/>
        <c:crosses val="autoZero"/>
        <c:auto val="1"/>
        <c:lblAlgn val="ctr"/>
        <c:lblOffset val="100"/>
        <c:noMultiLvlLbl val="0"/>
      </c:catAx>
      <c:valAx>
        <c:axId val="27518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10009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2932672"/>
        <c:axId val="330853968"/>
      </c:lineChart>
      <c:catAx>
        <c:axId val="332932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0853968"/>
        <c:crosses val="autoZero"/>
        <c:auto val="1"/>
        <c:lblAlgn val="ctr"/>
        <c:lblOffset val="100"/>
        <c:noMultiLvlLbl val="0"/>
      </c:catAx>
      <c:valAx>
        <c:axId val="33085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2932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5451792"/>
        <c:axId val="331104944"/>
      </c:lineChart>
      <c:catAx>
        <c:axId val="33545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1104944"/>
        <c:crosses val="autoZero"/>
        <c:auto val="1"/>
        <c:lblAlgn val="ctr"/>
        <c:lblOffset val="100"/>
        <c:noMultiLvlLbl val="0"/>
      </c:catAx>
      <c:valAx>
        <c:axId val="331104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545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5034384"/>
        <c:axId val="330503456"/>
      </c:lineChart>
      <c:catAx>
        <c:axId val="335034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0503456"/>
        <c:crosses val="autoZero"/>
        <c:auto val="1"/>
        <c:lblAlgn val="ctr"/>
        <c:lblOffset val="100"/>
        <c:noMultiLvlLbl val="0"/>
      </c:catAx>
      <c:valAx>
        <c:axId val="330503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503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371056"/>
        <c:axId val="331454256"/>
      </c:lineChart>
      <c:catAx>
        <c:axId val="33137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1454256"/>
        <c:crosses val="autoZero"/>
        <c:auto val="1"/>
        <c:lblAlgn val="ctr"/>
        <c:lblOffset val="100"/>
        <c:noMultiLvlLbl val="0"/>
      </c:catAx>
      <c:valAx>
        <c:axId val="33145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37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9881472"/>
        <c:axId val="309871360"/>
      </c:lineChart>
      <c:catAx>
        <c:axId val="289881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871360"/>
        <c:crosses val="autoZero"/>
        <c:auto val="1"/>
        <c:lblAlgn val="ctr"/>
        <c:lblOffset val="100"/>
        <c:noMultiLvlLbl val="0"/>
      </c:catAx>
      <c:valAx>
        <c:axId val="30987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988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012912"/>
        <c:axId val="308216480"/>
      </c:lineChart>
      <c:catAx>
        <c:axId val="303012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216480"/>
        <c:crosses val="autoZero"/>
        <c:auto val="1"/>
        <c:lblAlgn val="ctr"/>
        <c:lblOffset val="100"/>
        <c:noMultiLvlLbl val="0"/>
      </c:catAx>
      <c:valAx>
        <c:axId val="30821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01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904704"/>
        <c:axId val="333553168"/>
      </c:lineChart>
      <c:catAx>
        <c:axId val="331904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3553168"/>
        <c:crosses val="autoZero"/>
        <c:auto val="1"/>
        <c:lblAlgn val="ctr"/>
        <c:lblOffset val="100"/>
        <c:noMultiLvlLbl val="0"/>
      </c:catAx>
      <c:valAx>
        <c:axId val="33355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90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095904"/>
        <c:axId val="327538208"/>
      </c:lineChart>
      <c:catAx>
        <c:axId val="34609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538208"/>
        <c:crosses val="autoZero"/>
        <c:auto val="1"/>
        <c:lblAlgn val="ctr"/>
        <c:lblOffset val="100"/>
        <c:noMultiLvlLbl val="0"/>
      </c:catAx>
      <c:valAx>
        <c:axId val="32753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09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626672"/>
        <c:axId val="309816320"/>
      </c:lineChart>
      <c:catAx>
        <c:axId val="275626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816320"/>
        <c:crosses val="autoZero"/>
        <c:auto val="1"/>
        <c:lblAlgn val="ctr"/>
        <c:lblOffset val="100"/>
        <c:noMultiLvlLbl val="0"/>
      </c:catAx>
      <c:valAx>
        <c:axId val="309816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626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980080"/>
        <c:axId val="486252672"/>
      </c:lineChart>
      <c:catAx>
        <c:axId val="55998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252672"/>
        <c:crosses val="autoZero"/>
        <c:auto val="1"/>
        <c:lblAlgn val="ctr"/>
        <c:lblOffset val="100"/>
        <c:noMultiLvlLbl val="0"/>
      </c:catAx>
      <c:valAx>
        <c:axId val="48625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98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1166672"/>
        <c:axId val="333318656"/>
      </c:lineChart>
      <c:catAx>
        <c:axId val="331166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3318656"/>
        <c:crosses val="autoZero"/>
        <c:auto val="1"/>
        <c:lblAlgn val="ctr"/>
        <c:lblOffset val="100"/>
        <c:noMultiLvlLbl val="0"/>
      </c:catAx>
      <c:valAx>
        <c:axId val="333318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1166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5476912"/>
        <c:axId val="345198912"/>
      </c:lineChart>
      <c:catAx>
        <c:axId val="345476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5198912"/>
        <c:crosses val="autoZero"/>
        <c:auto val="1"/>
        <c:lblAlgn val="ctr"/>
        <c:lblOffset val="100"/>
        <c:noMultiLvlLbl val="0"/>
      </c:catAx>
      <c:valAx>
        <c:axId val="345198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5476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9570128"/>
        <c:axId val="346533280"/>
      </c:lineChart>
      <c:catAx>
        <c:axId val="259570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533280"/>
        <c:crosses val="autoZero"/>
        <c:auto val="1"/>
        <c:lblAlgn val="ctr"/>
        <c:lblOffset val="100"/>
        <c:noMultiLvlLbl val="0"/>
      </c:catAx>
      <c:valAx>
        <c:axId val="346533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9570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511136"/>
        <c:axId val="597515136"/>
      </c:lineChart>
      <c:catAx>
        <c:axId val="597511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7515136"/>
        <c:crosses val="autoZero"/>
        <c:auto val="1"/>
        <c:lblAlgn val="ctr"/>
        <c:lblOffset val="100"/>
        <c:noMultiLvlLbl val="0"/>
      </c:catAx>
      <c:valAx>
        <c:axId val="59751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51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1296464"/>
        <c:axId val="201300464"/>
      </c:lineChart>
      <c:catAx>
        <c:axId val="201296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1300464"/>
        <c:crosses val="autoZero"/>
        <c:auto val="1"/>
        <c:lblAlgn val="ctr"/>
        <c:lblOffset val="100"/>
        <c:noMultiLvlLbl val="0"/>
      </c:catAx>
      <c:valAx>
        <c:axId val="20130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29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1259648"/>
        <c:axId val="201256496"/>
      </c:lineChart>
      <c:catAx>
        <c:axId val="20125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1256496"/>
        <c:crosses val="autoZero"/>
        <c:auto val="1"/>
        <c:lblAlgn val="ctr"/>
        <c:lblOffset val="100"/>
        <c:noMultiLvlLbl val="0"/>
      </c:catAx>
      <c:valAx>
        <c:axId val="201256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259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1224720"/>
        <c:axId val="201218912"/>
      </c:lineChart>
      <c:catAx>
        <c:axId val="201224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1218912"/>
        <c:crosses val="autoZero"/>
        <c:auto val="1"/>
        <c:lblAlgn val="ctr"/>
        <c:lblOffset val="100"/>
        <c:noMultiLvlLbl val="0"/>
      </c:catAx>
      <c:valAx>
        <c:axId val="201218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224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9907952"/>
        <c:axId val="539911952"/>
      </c:lineChart>
      <c:catAx>
        <c:axId val="539907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9911952"/>
        <c:crosses val="autoZero"/>
        <c:auto val="1"/>
        <c:lblAlgn val="ctr"/>
        <c:lblOffset val="100"/>
        <c:noMultiLvlLbl val="0"/>
      </c:catAx>
      <c:valAx>
        <c:axId val="53991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9907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1197024"/>
        <c:axId val="201203872"/>
      </c:lineChart>
      <c:catAx>
        <c:axId val="201197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1203872"/>
        <c:crosses val="autoZero"/>
        <c:auto val="1"/>
        <c:lblAlgn val="ctr"/>
        <c:lblOffset val="100"/>
        <c:noMultiLvlLbl val="0"/>
      </c:catAx>
      <c:valAx>
        <c:axId val="20120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01197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9833648"/>
        <c:axId val="539813424"/>
      </c:lineChart>
      <c:catAx>
        <c:axId val="539833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9813424"/>
        <c:crosses val="autoZero"/>
        <c:auto val="1"/>
        <c:lblAlgn val="ctr"/>
        <c:lblOffset val="100"/>
        <c:noMultiLvlLbl val="0"/>
      </c:catAx>
      <c:valAx>
        <c:axId val="53981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983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606400"/>
        <c:axId val="592279232"/>
      </c:lineChart>
      <c:catAx>
        <c:axId val="52560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79232"/>
        <c:crosses val="autoZero"/>
        <c:auto val="1"/>
        <c:lblAlgn val="ctr"/>
        <c:lblOffset val="100"/>
        <c:noMultiLvlLbl val="0"/>
      </c:catAx>
      <c:valAx>
        <c:axId val="592279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60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9760096"/>
        <c:axId val="539752592"/>
      </c:lineChart>
      <c:catAx>
        <c:axId val="53976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9752592"/>
        <c:crosses val="autoZero"/>
        <c:auto val="1"/>
        <c:lblAlgn val="ctr"/>
        <c:lblOffset val="100"/>
        <c:noMultiLvlLbl val="0"/>
      </c:catAx>
      <c:valAx>
        <c:axId val="53975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976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0741216"/>
        <c:axId val="242984144"/>
      </c:lineChart>
      <c:catAx>
        <c:axId val="250741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2984144"/>
        <c:crosses val="autoZero"/>
        <c:auto val="1"/>
        <c:lblAlgn val="ctr"/>
        <c:lblOffset val="100"/>
        <c:noMultiLvlLbl val="0"/>
      </c:catAx>
      <c:valAx>
        <c:axId val="24298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0741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506128"/>
        <c:axId val="592290128"/>
      </c:lineChart>
      <c:catAx>
        <c:axId val="25150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90128"/>
        <c:crosses val="autoZero"/>
        <c:auto val="1"/>
        <c:lblAlgn val="ctr"/>
        <c:lblOffset val="100"/>
        <c:noMultiLvlLbl val="0"/>
      </c:catAx>
      <c:valAx>
        <c:axId val="592290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506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7168880"/>
        <c:axId val="257170240"/>
      </c:lineChart>
      <c:catAx>
        <c:axId val="257168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170240"/>
        <c:crosses val="autoZero"/>
        <c:auto val="1"/>
        <c:lblAlgn val="ctr"/>
        <c:lblOffset val="100"/>
        <c:noMultiLvlLbl val="0"/>
      </c:catAx>
      <c:valAx>
        <c:axId val="257170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7168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9018640"/>
        <c:axId val="269058272"/>
      </c:lineChart>
      <c:catAx>
        <c:axId val="269018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9058272"/>
        <c:crosses val="autoZero"/>
        <c:auto val="1"/>
        <c:lblAlgn val="ctr"/>
        <c:lblOffset val="100"/>
        <c:noMultiLvlLbl val="0"/>
      </c:catAx>
      <c:valAx>
        <c:axId val="26905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901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5496800"/>
        <c:axId val="268841376"/>
      </c:lineChart>
      <c:catAx>
        <c:axId val="25549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8841376"/>
        <c:crosses val="autoZero"/>
        <c:auto val="1"/>
        <c:lblAlgn val="ctr"/>
        <c:lblOffset val="100"/>
        <c:noMultiLvlLbl val="0"/>
      </c:catAx>
      <c:valAx>
        <c:axId val="26884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49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0475360"/>
        <c:axId val="254498688"/>
      </c:lineChart>
      <c:catAx>
        <c:axId val="250475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498688"/>
        <c:crosses val="autoZero"/>
        <c:auto val="1"/>
        <c:lblAlgn val="ctr"/>
        <c:lblOffset val="100"/>
        <c:noMultiLvlLbl val="0"/>
      </c:catAx>
      <c:valAx>
        <c:axId val="254498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047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658048"/>
        <c:axId val="258383424"/>
      </c:lineChart>
      <c:catAx>
        <c:axId val="256658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383424"/>
        <c:crosses val="autoZero"/>
        <c:auto val="1"/>
        <c:lblAlgn val="ctr"/>
        <c:lblOffset val="100"/>
        <c:noMultiLvlLbl val="0"/>
      </c:catAx>
      <c:valAx>
        <c:axId val="25838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658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5867536"/>
        <c:axId val="256285328"/>
      </c:lineChart>
      <c:catAx>
        <c:axId val="25586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6285328"/>
        <c:crosses val="autoZero"/>
        <c:auto val="1"/>
        <c:lblAlgn val="ctr"/>
        <c:lblOffset val="100"/>
        <c:noMultiLvlLbl val="0"/>
      </c:catAx>
      <c:valAx>
        <c:axId val="25628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86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4902816"/>
        <c:axId val="594906816"/>
      </c:lineChart>
      <c:catAx>
        <c:axId val="594902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4906816"/>
        <c:crosses val="autoZero"/>
        <c:auto val="1"/>
        <c:lblAlgn val="ctr"/>
        <c:lblOffset val="100"/>
        <c:noMultiLvlLbl val="0"/>
      </c:catAx>
      <c:valAx>
        <c:axId val="59490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4902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4616064"/>
        <c:axId val="594612768"/>
      </c:lineChart>
      <c:catAx>
        <c:axId val="594616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4612768"/>
        <c:crosses val="autoZero"/>
        <c:auto val="1"/>
        <c:lblAlgn val="ctr"/>
        <c:lblOffset val="100"/>
        <c:noMultiLvlLbl val="0"/>
      </c:catAx>
      <c:valAx>
        <c:axId val="59461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4616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6347504"/>
        <c:axId val="486386816"/>
      </c:lineChart>
      <c:catAx>
        <c:axId val="48634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386816"/>
        <c:crosses val="autoZero"/>
        <c:auto val="1"/>
        <c:lblAlgn val="ctr"/>
        <c:lblOffset val="100"/>
        <c:noMultiLvlLbl val="0"/>
      </c:catAx>
      <c:valAx>
        <c:axId val="48638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634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780672"/>
        <c:axId val="591766624"/>
      </c:lineChart>
      <c:catAx>
        <c:axId val="591780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766624"/>
        <c:crosses val="autoZero"/>
        <c:auto val="1"/>
        <c:lblAlgn val="ctr"/>
        <c:lblOffset val="100"/>
        <c:noMultiLvlLbl val="0"/>
      </c:catAx>
      <c:valAx>
        <c:axId val="59176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78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314672"/>
        <c:axId val="591297072"/>
      </c:lineChart>
      <c:catAx>
        <c:axId val="591314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297072"/>
        <c:crosses val="autoZero"/>
        <c:auto val="1"/>
        <c:lblAlgn val="ctr"/>
        <c:lblOffset val="100"/>
        <c:noMultiLvlLbl val="0"/>
      </c:catAx>
      <c:valAx>
        <c:axId val="59129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314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76672"/>
        <c:axId val="591568832"/>
      </c:lineChart>
      <c:catAx>
        <c:axId val="591576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568832"/>
        <c:crosses val="autoZero"/>
        <c:auto val="1"/>
        <c:lblAlgn val="ctr"/>
        <c:lblOffset val="100"/>
        <c:noMultiLvlLbl val="0"/>
      </c:catAx>
      <c:valAx>
        <c:axId val="59156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576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268352"/>
        <c:axId val="210367168"/>
      </c:lineChart>
      <c:valAx>
        <c:axId val="210367168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210268352"/>
        <c:crosses val="autoZero"/>
        <c:crossBetween val="between"/>
        <c:majorUnit val="1000.0"/>
        <c:minorUnit val="500.0"/>
      </c:valAx>
      <c:catAx>
        <c:axId val="210268352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210367168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82112"/>
        <c:axId val="591619776"/>
      </c:lineChart>
      <c:catAx>
        <c:axId val="59158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619776"/>
        <c:crosses val="autoZero"/>
        <c:auto val="1"/>
        <c:lblAlgn val="ctr"/>
        <c:lblOffset val="100"/>
        <c:noMultiLvlLbl val="0"/>
      </c:catAx>
      <c:valAx>
        <c:axId val="591619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58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378368"/>
        <c:axId val="590372736"/>
      </c:lineChart>
      <c:catAx>
        <c:axId val="590378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372736"/>
        <c:crosses val="autoZero"/>
        <c:auto val="1"/>
        <c:lblAlgn val="ctr"/>
        <c:lblOffset val="100"/>
        <c:noMultiLvlLbl val="0"/>
      </c:catAx>
      <c:valAx>
        <c:axId val="590372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378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58320"/>
        <c:axId val="537021680"/>
      </c:lineChart>
      <c:catAx>
        <c:axId val="53765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021680"/>
        <c:crosses val="autoZero"/>
        <c:auto val="1"/>
        <c:lblAlgn val="ctr"/>
        <c:lblOffset val="100"/>
        <c:noMultiLvlLbl val="0"/>
      </c:catAx>
      <c:valAx>
        <c:axId val="53702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5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6393568"/>
        <c:axId val="486333888"/>
      </c:lineChart>
      <c:catAx>
        <c:axId val="486393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333888"/>
        <c:crosses val="autoZero"/>
        <c:auto val="1"/>
        <c:lblAlgn val="ctr"/>
        <c:lblOffset val="100"/>
        <c:noMultiLvlLbl val="0"/>
      </c:catAx>
      <c:valAx>
        <c:axId val="486333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639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08896"/>
        <c:axId val="591429488"/>
      </c:lineChart>
      <c:catAx>
        <c:axId val="591408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429488"/>
        <c:crosses val="autoZero"/>
        <c:auto val="1"/>
        <c:lblAlgn val="ctr"/>
        <c:lblOffset val="100"/>
        <c:noMultiLvlLbl val="0"/>
      </c:catAx>
      <c:valAx>
        <c:axId val="591429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08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828512"/>
        <c:axId val="591717488"/>
      </c:lineChart>
      <c:catAx>
        <c:axId val="52582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717488"/>
        <c:crosses val="autoZero"/>
        <c:auto val="1"/>
        <c:lblAlgn val="ctr"/>
        <c:lblOffset val="100"/>
        <c:noMultiLvlLbl val="0"/>
      </c:catAx>
      <c:valAx>
        <c:axId val="591717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82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514016"/>
        <c:axId val="595429296"/>
      </c:lineChart>
      <c:catAx>
        <c:axId val="59051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429296"/>
        <c:crosses val="autoZero"/>
        <c:auto val="1"/>
        <c:lblAlgn val="ctr"/>
        <c:lblOffset val="100"/>
        <c:noMultiLvlLbl val="0"/>
      </c:catAx>
      <c:valAx>
        <c:axId val="59542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51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322352"/>
        <c:axId val="165777456"/>
      </c:lineChart>
      <c:catAx>
        <c:axId val="67132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777456"/>
        <c:crosses val="autoZero"/>
        <c:auto val="1"/>
        <c:lblAlgn val="ctr"/>
        <c:lblOffset val="100"/>
        <c:noMultiLvlLbl val="0"/>
      </c:catAx>
      <c:valAx>
        <c:axId val="165777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32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009152"/>
        <c:axId val="658970960"/>
      </c:lineChart>
      <c:catAx>
        <c:axId val="65900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970960"/>
        <c:crosses val="autoZero"/>
        <c:auto val="1"/>
        <c:lblAlgn val="ctr"/>
        <c:lblOffset val="100"/>
        <c:noMultiLvlLbl val="0"/>
      </c:catAx>
      <c:valAx>
        <c:axId val="65897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009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8284512"/>
        <c:axId val="698092288"/>
      </c:lineChart>
      <c:catAx>
        <c:axId val="698284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8092288"/>
        <c:crosses val="autoZero"/>
        <c:auto val="1"/>
        <c:lblAlgn val="ctr"/>
        <c:lblOffset val="100"/>
        <c:noMultiLvlLbl val="0"/>
      </c:catAx>
      <c:valAx>
        <c:axId val="698092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8284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802384"/>
        <c:axId val="196228720"/>
      </c:lineChart>
      <c:valAx>
        <c:axId val="196228720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196802384"/>
        <c:crosses val="autoZero"/>
        <c:crossBetween val="between"/>
        <c:majorUnit val="1000.0"/>
        <c:minorUnit val="500.0"/>
      </c:valAx>
      <c:catAx>
        <c:axId val="196802384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196228720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7939248"/>
        <c:axId val="697837392"/>
      </c:lineChart>
      <c:catAx>
        <c:axId val="697939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7837392"/>
        <c:crosses val="autoZero"/>
        <c:auto val="1"/>
        <c:lblAlgn val="ctr"/>
        <c:lblOffset val="100"/>
        <c:noMultiLvlLbl val="0"/>
      </c:catAx>
      <c:valAx>
        <c:axId val="69783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7939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7963184"/>
        <c:axId val="698009456"/>
      </c:lineChart>
      <c:catAx>
        <c:axId val="69796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8009456"/>
        <c:crosses val="autoZero"/>
        <c:auto val="1"/>
        <c:lblAlgn val="ctr"/>
        <c:lblOffset val="100"/>
        <c:noMultiLvlLbl val="0"/>
      </c:catAx>
      <c:valAx>
        <c:axId val="69800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796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200256"/>
        <c:axId val="166189760"/>
      </c:lineChart>
      <c:catAx>
        <c:axId val="166200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189760"/>
        <c:crosses val="autoZero"/>
        <c:auto val="1"/>
        <c:lblAlgn val="ctr"/>
        <c:lblOffset val="100"/>
        <c:noMultiLvlLbl val="0"/>
      </c:catAx>
      <c:valAx>
        <c:axId val="166189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00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8012864"/>
        <c:axId val="698006832"/>
      </c:lineChart>
      <c:catAx>
        <c:axId val="698012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8006832"/>
        <c:crosses val="autoZero"/>
        <c:auto val="1"/>
        <c:lblAlgn val="ctr"/>
        <c:lblOffset val="100"/>
        <c:noMultiLvlLbl val="0"/>
      </c:catAx>
      <c:valAx>
        <c:axId val="69800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801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7942832"/>
        <c:axId val="697946832"/>
      </c:lineChart>
      <c:catAx>
        <c:axId val="69794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7946832"/>
        <c:crosses val="autoZero"/>
        <c:auto val="1"/>
        <c:lblAlgn val="ctr"/>
        <c:lblOffset val="100"/>
        <c:noMultiLvlLbl val="0"/>
      </c:catAx>
      <c:valAx>
        <c:axId val="69794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794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86096"/>
        <c:axId val="165776272"/>
      </c:lineChart>
      <c:catAx>
        <c:axId val="16578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776272"/>
        <c:crosses val="autoZero"/>
        <c:auto val="1"/>
        <c:lblAlgn val="ctr"/>
        <c:lblOffset val="100"/>
        <c:noMultiLvlLbl val="0"/>
      </c:catAx>
      <c:valAx>
        <c:axId val="165776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8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46624"/>
        <c:axId val="165743200"/>
      </c:lineChart>
      <c:catAx>
        <c:axId val="165746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743200"/>
        <c:crosses val="autoZero"/>
        <c:auto val="1"/>
        <c:lblAlgn val="ctr"/>
        <c:lblOffset val="100"/>
        <c:noMultiLvlLbl val="0"/>
      </c:catAx>
      <c:valAx>
        <c:axId val="165743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4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651584"/>
        <c:axId val="167565792"/>
      </c:lineChart>
      <c:catAx>
        <c:axId val="16765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565792"/>
        <c:crosses val="autoZero"/>
        <c:auto val="1"/>
        <c:lblAlgn val="ctr"/>
        <c:lblOffset val="100"/>
        <c:noMultiLvlLbl val="0"/>
      </c:catAx>
      <c:valAx>
        <c:axId val="16756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65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887600"/>
        <c:axId val="167362368"/>
      </c:lineChart>
      <c:catAx>
        <c:axId val="166887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62368"/>
        <c:crosses val="autoZero"/>
        <c:auto val="1"/>
        <c:lblAlgn val="ctr"/>
        <c:lblOffset val="100"/>
        <c:noMultiLvlLbl val="0"/>
      </c:catAx>
      <c:valAx>
        <c:axId val="167362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887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1029344"/>
        <c:axId val="531014992"/>
      </c:lineChart>
      <c:catAx>
        <c:axId val="531029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1014992"/>
        <c:crosses val="autoZero"/>
        <c:auto val="1"/>
        <c:lblAlgn val="ctr"/>
        <c:lblOffset val="100"/>
        <c:noMultiLvlLbl val="0"/>
      </c:catAx>
      <c:valAx>
        <c:axId val="53101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1029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534624"/>
        <c:axId val="210529296"/>
      </c:lineChart>
      <c:catAx>
        <c:axId val="210534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529296"/>
        <c:crosses val="autoZero"/>
        <c:auto val="1"/>
        <c:lblAlgn val="ctr"/>
        <c:lblOffset val="100"/>
        <c:noMultiLvlLbl val="0"/>
      </c:catAx>
      <c:valAx>
        <c:axId val="21052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53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734336"/>
        <c:axId val="167738320"/>
      </c:lineChart>
      <c:catAx>
        <c:axId val="167734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738320"/>
        <c:crosses val="autoZero"/>
        <c:auto val="1"/>
        <c:lblAlgn val="ctr"/>
        <c:lblOffset val="100"/>
        <c:noMultiLvlLbl val="0"/>
      </c:catAx>
      <c:valAx>
        <c:axId val="167738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73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612160"/>
        <c:axId val="167596448"/>
      </c:lineChart>
      <c:catAx>
        <c:axId val="167612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596448"/>
        <c:crosses val="autoZero"/>
        <c:auto val="1"/>
        <c:lblAlgn val="ctr"/>
        <c:lblOffset val="100"/>
        <c:noMultiLvlLbl val="0"/>
      </c:catAx>
      <c:valAx>
        <c:axId val="167596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612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0636528"/>
        <c:axId val="530583728"/>
      </c:lineChart>
      <c:catAx>
        <c:axId val="530636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0583728"/>
        <c:crosses val="autoZero"/>
        <c:auto val="1"/>
        <c:lblAlgn val="ctr"/>
        <c:lblOffset val="100"/>
        <c:noMultiLvlLbl val="0"/>
      </c:catAx>
      <c:valAx>
        <c:axId val="530583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0636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9398560"/>
        <c:axId val="679203200"/>
      </c:lineChart>
      <c:catAx>
        <c:axId val="679398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9203200"/>
        <c:crosses val="autoZero"/>
        <c:auto val="1"/>
        <c:lblAlgn val="ctr"/>
        <c:lblOffset val="100"/>
        <c:noMultiLvlLbl val="0"/>
      </c:catAx>
      <c:valAx>
        <c:axId val="679203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939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345552"/>
        <c:axId val="167349552"/>
      </c:lineChart>
      <c:catAx>
        <c:axId val="16734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49552"/>
        <c:crosses val="autoZero"/>
        <c:auto val="1"/>
        <c:lblAlgn val="ctr"/>
        <c:lblOffset val="100"/>
        <c:noMultiLvlLbl val="0"/>
      </c:catAx>
      <c:valAx>
        <c:axId val="167349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34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581440"/>
        <c:axId val="658585440"/>
      </c:lineChart>
      <c:catAx>
        <c:axId val="65858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585440"/>
        <c:crosses val="autoZero"/>
        <c:auto val="1"/>
        <c:lblAlgn val="ctr"/>
        <c:lblOffset val="100"/>
        <c:noMultiLvlLbl val="0"/>
      </c:catAx>
      <c:valAx>
        <c:axId val="65858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58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770368"/>
        <c:axId val="678758416"/>
      </c:lineChart>
      <c:catAx>
        <c:axId val="67877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758416"/>
        <c:crosses val="autoZero"/>
        <c:auto val="1"/>
        <c:lblAlgn val="ctr"/>
        <c:lblOffset val="100"/>
        <c:noMultiLvlLbl val="0"/>
      </c:catAx>
      <c:valAx>
        <c:axId val="678758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77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726576"/>
        <c:axId val="678714640"/>
      </c:lineChart>
      <c:catAx>
        <c:axId val="678726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714640"/>
        <c:crosses val="autoZero"/>
        <c:auto val="1"/>
        <c:lblAlgn val="ctr"/>
        <c:lblOffset val="100"/>
        <c:noMultiLvlLbl val="0"/>
      </c:catAx>
      <c:valAx>
        <c:axId val="678714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72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618464"/>
        <c:axId val="678611456"/>
      </c:lineChart>
      <c:catAx>
        <c:axId val="678618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611456"/>
        <c:crosses val="autoZero"/>
        <c:auto val="1"/>
        <c:lblAlgn val="ctr"/>
        <c:lblOffset val="100"/>
        <c:noMultiLvlLbl val="0"/>
      </c:catAx>
      <c:valAx>
        <c:axId val="678611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61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640896"/>
        <c:axId val="678636784"/>
      </c:lineChart>
      <c:catAx>
        <c:axId val="67864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636784"/>
        <c:crosses val="autoZero"/>
        <c:auto val="1"/>
        <c:lblAlgn val="ctr"/>
        <c:lblOffset val="100"/>
        <c:noMultiLvlLbl val="0"/>
      </c:catAx>
      <c:valAx>
        <c:axId val="678636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64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484816"/>
        <c:axId val="210498208"/>
      </c:lineChart>
      <c:valAx>
        <c:axId val="210498208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210484816"/>
        <c:crosses val="autoZero"/>
        <c:crossBetween val="between"/>
        <c:majorUnit val="1000.0"/>
        <c:minorUnit val="500.0"/>
      </c:valAx>
      <c:catAx>
        <c:axId val="210484816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210498208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500608"/>
        <c:axId val="678489104"/>
      </c:lineChart>
      <c:catAx>
        <c:axId val="678500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489104"/>
        <c:crosses val="autoZero"/>
        <c:auto val="1"/>
        <c:lblAlgn val="ctr"/>
        <c:lblOffset val="100"/>
        <c:noMultiLvlLbl val="0"/>
      </c:catAx>
      <c:valAx>
        <c:axId val="678489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50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777392"/>
        <c:axId val="166774848"/>
      </c:lineChart>
      <c:catAx>
        <c:axId val="16677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774848"/>
        <c:crosses val="autoZero"/>
        <c:auto val="1"/>
        <c:lblAlgn val="ctr"/>
        <c:lblOffset val="100"/>
        <c:noMultiLvlLbl val="0"/>
      </c:catAx>
      <c:valAx>
        <c:axId val="166774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77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549840"/>
        <c:axId val="678542400"/>
      </c:lineChart>
      <c:catAx>
        <c:axId val="678549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542400"/>
        <c:crosses val="autoZero"/>
        <c:auto val="1"/>
        <c:lblAlgn val="ctr"/>
        <c:lblOffset val="100"/>
        <c:noMultiLvlLbl val="0"/>
      </c:catAx>
      <c:valAx>
        <c:axId val="67854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549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541600"/>
        <c:axId val="214023104"/>
      </c:lineChart>
      <c:catAx>
        <c:axId val="21454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023104"/>
        <c:crosses val="autoZero"/>
        <c:auto val="1"/>
        <c:lblAlgn val="ctr"/>
        <c:lblOffset val="100"/>
        <c:noMultiLvlLbl val="0"/>
      </c:catAx>
      <c:valAx>
        <c:axId val="214023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54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371040"/>
        <c:axId val="637131920"/>
      </c:lineChart>
      <c:catAx>
        <c:axId val="63737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7131920"/>
        <c:crosses val="autoZero"/>
        <c:auto val="1"/>
        <c:lblAlgn val="ctr"/>
        <c:lblOffset val="100"/>
        <c:noMultiLvlLbl val="0"/>
      </c:catAx>
      <c:valAx>
        <c:axId val="63713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37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864560"/>
        <c:axId val="166642096"/>
      </c:lineChart>
      <c:catAx>
        <c:axId val="21486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42096"/>
        <c:crosses val="autoZero"/>
        <c:auto val="1"/>
        <c:lblAlgn val="ctr"/>
        <c:lblOffset val="100"/>
        <c:noMultiLvlLbl val="0"/>
      </c:catAx>
      <c:valAx>
        <c:axId val="16664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86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409856"/>
        <c:axId val="637346048"/>
      </c:lineChart>
      <c:catAx>
        <c:axId val="63740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7346048"/>
        <c:crosses val="autoZero"/>
        <c:auto val="1"/>
        <c:lblAlgn val="ctr"/>
        <c:lblOffset val="100"/>
        <c:noMultiLvlLbl val="0"/>
      </c:catAx>
      <c:valAx>
        <c:axId val="637346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40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974224"/>
        <c:axId val="636978208"/>
      </c:lineChart>
      <c:catAx>
        <c:axId val="63697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978208"/>
        <c:crosses val="autoZero"/>
        <c:auto val="1"/>
        <c:lblAlgn val="ctr"/>
        <c:lblOffset val="100"/>
        <c:noMultiLvlLbl val="0"/>
      </c:catAx>
      <c:valAx>
        <c:axId val="63697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97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6736928"/>
        <c:axId val="596685424"/>
      </c:lineChart>
      <c:catAx>
        <c:axId val="59673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6685424"/>
        <c:crosses val="autoZero"/>
        <c:auto val="1"/>
        <c:lblAlgn val="ctr"/>
        <c:lblOffset val="100"/>
        <c:noMultiLvlLbl val="0"/>
      </c:catAx>
      <c:valAx>
        <c:axId val="59668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673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830192"/>
        <c:axId val="636834192"/>
      </c:lineChart>
      <c:catAx>
        <c:axId val="636830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834192"/>
        <c:crosses val="autoZero"/>
        <c:auto val="1"/>
        <c:lblAlgn val="ctr"/>
        <c:lblOffset val="100"/>
        <c:noMultiLvlLbl val="0"/>
      </c:catAx>
      <c:valAx>
        <c:axId val="636834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830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820336"/>
        <c:axId val="671806176"/>
      </c:lineChart>
      <c:catAx>
        <c:axId val="671820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806176"/>
        <c:crosses val="autoZero"/>
        <c:auto val="1"/>
        <c:lblAlgn val="ctr"/>
        <c:lblOffset val="100"/>
        <c:noMultiLvlLbl val="0"/>
      </c:catAx>
      <c:valAx>
        <c:axId val="67180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82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753712"/>
        <c:axId val="636744624"/>
      </c:lineChart>
      <c:catAx>
        <c:axId val="636753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744624"/>
        <c:crosses val="autoZero"/>
        <c:auto val="1"/>
        <c:lblAlgn val="ctr"/>
        <c:lblOffset val="100"/>
        <c:noMultiLvlLbl val="0"/>
      </c:catAx>
      <c:valAx>
        <c:axId val="636744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75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620144"/>
        <c:axId val="636612480"/>
      </c:lineChart>
      <c:catAx>
        <c:axId val="63662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12480"/>
        <c:crosses val="autoZero"/>
        <c:auto val="1"/>
        <c:lblAlgn val="ctr"/>
        <c:lblOffset val="100"/>
        <c:noMultiLvlLbl val="0"/>
      </c:catAx>
      <c:valAx>
        <c:axId val="63661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62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596704"/>
        <c:axId val="636593280"/>
      </c:lineChart>
      <c:catAx>
        <c:axId val="636596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593280"/>
        <c:crosses val="autoZero"/>
        <c:auto val="1"/>
        <c:lblAlgn val="ctr"/>
        <c:lblOffset val="100"/>
        <c:noMultiLvlLbl val="0"/>
      </c:catAx>
      <c:valAx>
        <c:axId val="636593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59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666624"/>
        <c:axId val="214652480"/>
      </c:lineChart>
      <c:catAx>
        <c:axId val="214666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652480"/>
        <c:crosses val="autoZero"/>
        <c:auto val="1"/>
        <c:lblAlgn val="ctr"/>
        <c:lblOffset val="100"/>
        <c:noMultiLvlLbl val="0"/>
      </c:catAx>
      <c:valAx>
        <c:axId val="21465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66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126944"/>
        <c:axId val="215825296"/>
      </c:lineChart>
      <c:catAx>
        <c:axId val="215126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5825296"/>
        <c:crosses val="autoZero"/>
        <c:auto val="1"/>
        <c:lblAlgn val="ctr"/>
        <c:lblOffset val="100"/>
        <c:noMultiLvlLbl val="0"/>
      </c:catAx>
      <c:valAx>
        <c:axId val="21582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126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562288"/>
        <c:axId val="214560096"/>
      </c:lineChart>
      <c:catAx>
        <c:axId val="214562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560096"/>
        <c:crosses val="autoZero"/>
        <c:auto val="1"/>
        <c:lblAlgn val="ctr"/>
        <c:lblOffset val="100"/>
        <c:noMultiLvlLbl val="0"/>
      </c:catAx>
      <c:valAx>
        <c:axId val="214560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562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545632"/>
        <c:axId val="525805680"/>
      </c:lineChart>
      <c:catAx>
        <c:axId val="52554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5805680"/>
        <c:crosses val="autoZero"/>
        <c:auto val="1"/>
        <c:lblAlgn val="ctr"/>
        <c:lblOffset val="100"/>
        <c:noMultiLvlLbl val="0"/>
      </c:catAx>
      <c:valAx>
        <c:axId val="525805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54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822400"/>
        <c:axId val="241915568"/>
      </c:lineChart>
      <c:catAx>
        <c:axId val="24682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915568"/>
        <c:crosses val="autoZero"/>
        <c:auto val="1"/>
        <c:lblAlgn val="ctr"/>
        <c:lblOffset val="100"/>
        <c:noMultiLvlLbl val="0"/>
      </c:catAx>
      <c:valAx>
        <c:axId val="241915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82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5190304"/>
        <c:axId val="244497104"/>
      </c:lineChart>
      <c:catAx>
        <c:axId val="24519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4497104"/>
        <c:crosses val="autoZero"/>
        <c:auto val="1"/>
        <c:lblAlgn val="ctr"/>
        <c:lblOffset val="100"/>
        <c:noMultiLvlLbl val="0"/>
      </c:catAx>
      <c:valAx>
        <c:axId val="244497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19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9455088"/>
        <c:axId val="251909424"/>
      </c:lineChart>
      <c:catAx>
        <c:axId val="24945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909424"/>
        <c:crosses val="autoZero"/>
        <c:auto val="1"/>
        <c:lblAlgn val="ctr"/>
        <c:lblOffset val="100"/>
        <c:noMultiLvlLbl val="0"/>
      </c:catAx>
      <c:valAx>
        <c:axId val="251909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945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7009280"/>
        <c:axId val="197005408"/>
      </c:lineChart>
      <c:valAx>
        <c:axId val="197005408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197009280"/>
        <c:crosses val="autoZero"/>
        <c:crossBetween val="between"/>
        <c:majorUnit val="1000.0"/>
        <c:minorUnit val="500.0"/>
      </c:valAx>
      <c:catAx>
        <c:axId val="197009280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197005408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39502672"/>
        <c:axId val="240090496"/>
      </c:lineChart>
      <c:catAx>
        <c:axId val="239502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0090496"/>
        <c:crosses val="autoZero"/>
        <c:auto val="1"/>
        <c:lblAlgn val="ctr"/>
        <c:lblOffset val="100"/>
        <c:noMultiLvlLbl val="0"/>
      </c:catAx>
      <c:valAx>
        <c:axId val="24009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39502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837040"/>
        <c:axId val="631686288"/>
      </c:lineChart>
      <c:catAx>
        <c:axId val="25383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686288"/>
        <c:crosses val="autoZero"/>
        <c:auto val="1"/>
        <c:lblAlgn val="ctr"/>
        <c:lblOffset val="100"/>
        <c:noMultiLvlLbl val="0"/>
      </c:catAx>
      <c:valAx>
        <c:axId val="631686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83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3570720"/>
        <c:axId val="243570848"/>
      </c:lineChart>
      <c:catAx>
        <c:axId val="633570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3570848"/>
        <c:crosses val="autoZero"/>
        <c:auto val="1"/>
        <c:lblAlgn val="ctr"/>
        <c:lblOffset val="100"/>
        <c:noMultiLvlLbl val="0"/>
      </c:catAx>
      <c:valAx>
        <c:axId val="243570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357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3713520"/>
        <c:axId val="243866064"/>
      </c:lineChart>
      <c:catAx>
        <c:axId val="243713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3866064"/>
        <c:crosses val="autoZero"/>
        <c:auto val="1"/>
        <c:lblAlgn val="ctr"/>
        <c:lblOffset val="100"/>
        <c:noMultiLvlLbl val="0"/>
      </c:catAx>
      <c:valAx>
        <c:axId val="243866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371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9912096"/>
        <c:axId val="247287376"/>
      </c:lineChart>
      <c:catAx>
        <c:axId val="24991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7287376"/>
        <c:crosses val="autoZero"/>
        <c:auto val="1"/>
        <c:lblAlgn val="ctr"/>
        <c:lblOffset val="100"/>
        <c:noMultiLvlLbl val="0"/>
      </c:catAx>
      <c:valAx>
        <c:axId val="247287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991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8828000"/>
        <c:axId val="245083248"/>
      </c:lineChart>
      <c:catAx>
        <c:axId val="248828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5083248"/>
        <c:crosses val="autoZero"/>
        <c:auto val="1"/>
        <c:lblAlgn val="ctr"/>
        <c:lblOffset val="100"/>
        <c:noMultiLvlLbl val="0"/>
      </c:catAx>
      <c:valAx>
        <c:axId val="245083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8828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523584"/>
        <c:axId val="250917184"/>
      </c:lineChart>
      <c:catAx>
        <c:axId val="253523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0917184"/>
        <c:crosses val="autoZero"/>
        <c:auto val="1"/>
        <c:lblAlgn val="ctr"/>
        <c:lblOffset val="100"/>
        <c:noMultiLvlLbl val="0"/>
      </c:catAx>
      <c:valAx>
        <c:axId val="25091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523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9166880"/>
        <c:axId val="179170880"/>
      </c:lineChart>
      <c:catAx>
        <c:axId val="179166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9170880"/>
        <c:crosses val="autoZero"/>
        <c:auto val="1"/>
        <c:lblAlgn val="ctr"/>
        <c:lblOffset val="100"/>
        <c:noMultiLvlLbl val="0"/>
      </c:catAx>
      <c:valAx>
        <c:axId val="179170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916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9174656"/>
        <c:axId val="179198544"/>
      </c:lineChart>
      <c:catAx>
        <c:axId val="179174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9198544"/>
        <c:crosses val="autoZero"/>
        <c:auto val="1"/>
        <c:lblAlgn val="ctr"/>
        <c:lblOffset val="100"/>
        <c:noMultiLvlLbl val="0"/>
      </c:catAx>
      <c:valAx>
        <c:axId val="179198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9174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9026192"/>
        <c:axId val="179019952"/>
      </c:lineChart>
      <c:catAx>
        <c:axId val="179026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9019952"/>
        <c:crosses val="autoZero"/>
        <c:auto val="1"/>
        <c:lblAlgn val="ctr"/>
        <c:lblOffset val="100"/>
        <c:noMultiLvlLbl val="0"/>
      </c:catAx>
      <c:valAx>
        <c:axId val="17901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9026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581376"/>
        <c:axId val="196572112"/>
      </c:lineChart>
      <c:catAx>
        <c:axId val="196581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572112"/>
        <c:crosses val="autoZero"/>
        <c:auto val="1"/>
        <c:lblAlgn val="ctr"/>
        <c:lblOffset val="100"/>
        <c:noMultiLvlLbl val="0"/>
      </c:catAx>
      <c:valAx>
        <c:axId val="196572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581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4258576"/>
        <c:axId val="214256336"/>
      </c:lineChart>
      <c:catAx>
        <c:axId val="21425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4256336"/>
        <c:crosses val="autoZero"/>
        <c:auto val="1"/>
        <c:lblAlgn val="ctr"/>
        <c:lblOffset val="100"/>
        <c:noMultiLvlLbl val="0"/>
      </c:catAx>
      <c:valAx>
        <c:axId val="21425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425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615728"/>
        <c:axId val="597619728"/>
      </c:lineChart>
      <c:catAx>
        <c:axId val="59761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7619728"/>
        <c:crosses val="autoZero"/>
        <c:auto val="1"/>
        <c:lblAlgn val="ctr"/>
        <c:lblOffset val="100"/>
        <c:noMultiLvlLbl val="0"/>
      </c:catAx>
      <c:valAx>
        <c:axId val="597619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61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684176"/>
        <c:axId val="245544448"/>
      </c:lineChart>
      <c:catAx>
        <c:axId val="25368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5544448"/>
        <c:crosses val="autoZero"/>
        <c:auto val="1"/>
        <c:lblAlgn val="ctr"/>
        <c:lblOffset val="100"/>
        <c:noMultiLvlLbl val="0"/>
      </c:catAx>
      <c:valAx>
        <c:axId val="24554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68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7283440"/>
        <c:axId val="241429776"/>
      </c:lineChart>
      <c:catAx>
        <c:axId val="247283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429776"/>
        <c:crosses val="autoZero"/>
        <c:auto val="1"/>
        <c:lblAlgn val="ctr"/>
        <c:lblOffset val="100"/>
        <c:noMultiLvlLbl val="0"/>
      </c:catAx>
      <c:valAx>
        <c:axId val="241429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728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5653648"/>
        <c:axId val="243832432"/>
      </c:lineChart>
      <c:catAx>
        <c:axId val="245653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3832432"/>
        <c:crosses val="autoZero"/>
        <c:auto val="1"/>
        <c:lblAlgn val="ctr"/>
        <c:lblOffset val="100"/>
        <c:noMultiLvlLbl val="0"/>
      </c:catAx>
      <c:valAx>
        <c:axId val="243832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65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190096"/>
        <c:axId val="246141200"/>
      </c:lineChart>
      <c:catAx>
        <c:axId val="25319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141200"/>
        <c:crosses val="autoZero"/>
        <c:auto val="1"/>
        <c:lblAlgn val="ctr"/>
        <c:lblOffset val="100"/>
        <c:noMultiLvlLbl val="0"/>
      </c:catAx>
      <c:valAx>
        <c:axId val="246141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19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177120"/>
        <c:axId val="555883488"/>
      </c:lineChart>
      <c:catAx>
        <c:axId val="25117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5883488"/>
        <c:crosses val="autoZero"/>
        <c:auto val="1"/>
        <c:lblAlgn val="ctr"/>
        <c:lblOffset val="100"/>
        <c:noMultiLvlLbl val="0"/>
      </c:catAx>
      <c:valAx>
        <c:axId val="55588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17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5168816"/>
        <c:axId val="552612896"/>
      </c:lineChart>
      <c:catAx>
        <c:axId val="255168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2612896"/>
        <c:crosses val="autoZero"/>
        <c:auto val="1"/>
        <c:lblAlgn val="ctr"/>
        <c:lblOffset val="100"/>
        <c:noMultiLvlLbl val="0"/>
      </c:catAx>
      <c:valAx>
        <c:axId val="55261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16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5205984"/>
        <c:axId val="253336608"/>
      </c:lineChart>
      <c:catAx>
        <c:axId val="255205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336608"/>
        <c:crosses val="autoZero"/>
        <c:auto val="1"/>
        <c:lblAlgn val="ctr"/>
        <c:lblOffset val="100"/>
        <c:noMultiLvlLbl val="0"/>
      </c:catAx>
      <c:valAx>
        <c:axId val="253336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520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5864704"/>
        <c:axId val="253214320"/>
      </c:lineChart>
      <c:catAx>
        <c:axId val="245864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214320"/>
        <c:crosses val="autoZero"/>
        <c:auto val="1"/>
        <c:lblAlgn val="ctr"/>
        <c:lblOffset val="100"/>
        <c:noMultiLvlLbl val="0"/>
      </c:catAx>
      <c:valAx>
        <c:axId val="253214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586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07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7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65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11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Relationship Id="rId3" Type="http://schemas.openxmlformats.org/officeDocument/2006/relationships/chart" Target="../charts/chart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Relationship Id="rId3" Type="http://schemas.openxmlformats.org/officeDocument/2006/relationships/chart" Target="../charts/chart7.xml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4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4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4" Type="http://schemas.openxmlformats.org/officeDocument/2006/relationships/chart" Target="../charts/chart1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chart" Target="../charts/chart16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chart" Target="../charts/chart17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26.xml"/></Relationships>
</file>

<file path=ppt/slides/_rels/slide1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4" Type="http://schemas.openxmlformats.org/officeDocument/2006/relationships/chart" Target="../charts/chart2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4" Type="http://schemas.openxmlformats.org/officeDocument/2006/relationships/chart" Target="../charts/chart3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1.xml"/><Relationship Id="rId3" Type="http://schemas.openxmlformats.org/officeDocument/2006/relationships/chart" Target="../charts/chart4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3.xml"/><Relationship Id="rId3" Type="http://schemas.openxmlformats.org/officeDocument/2006/relationships/chart" Target="../charts/chart44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5.xml"/><Relationship Id="rId3" Type="http://schemas.openxmlformats.org/officeDocument/2006/relationships/chart" Target="../charts/chart46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47.xml"/></Relationships>
</file>

<file path=ppt/slides/_rels/slide1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4" Type="http://schemas.openxmlformats.org/officeDocument/2006/relationships/chart" Target="../charts/chart4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50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5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3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55.xml"/></Relationships>
</file>

<file path=ppt/slides/_rels/slide2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4" Type="http://schemas.openxmlformats.org/officeDocument/2006/relationships/chart" Target="../charts/chart5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4" Type="http://schemas.openxmlformats.org/officeDocument/2006/relationships/chart" Target="../charts/chart59.xml"/><Relationship Id="rId5" Type="http://schemas.openxmlformats.org/officeDocument/2006/relationships/chart" Target="../charts/chart6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chart" Target="../charts/chart6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3.xml"/><Relationship Id="rId3" Type="http://schemas.openxmlformats.org/officeDocument/2006/relationships/chart" Target="../charts/chart64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5.xml"/><Relationship Id="rId3" Type="http://schemas.openxmlformats.org/officeDocument/2006/relationships/chart" Target="../charts/chart66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7.xml"/><Relationship Id="rId3" Type="http://schemas.openxmlformats.org/officeDocument/2006/relationships/chart" Target="../charts/chart6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9.xml"/><Relationship Id="rId4" Type="http://schemas.openxmlformats.org/officeDocument/2006/relationships/chart" Target="../charts/chart7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1.xml"/><Relationship Id="rId4" Type="http://schemas.openxmlformats.org/officeDocument/2006/relationships/chart" Target="../charts/chart72.xml"/><Relationship Id="rId5" Type="http://schemas.openxmlformats.org/officeDocument/2006/relationships/chart" Target="../charts/chart7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chart" Target="../charts/chart74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chart" Target="../charts/chart7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Relationship Id="rId3" Type="http://schemas.openxmlformats.org/officeDocument/2006/relationships/image" Target="../media/image11.jpeg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Relationship Id="rId3" Type="http://schemas.openxmlformats.org/officeDocument/2006/relationships/chart" Target="../charts/chart9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Relationship Id="rId3" Type="http://schemas.openxmlformats.org/officeDocument/2006/relationships/chart" Target="../charts/chart9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Relationship Id="rId3" Type="http://schemas.openxmlformats.org/officeDocument/2006/relationships/chart" Target="../charts/chart97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8.xml"/><Relationship Id="rId3" Type="http://schemas.openxmlformats.org/officeDocument/2006/relationships/chart" Target="../charts/chart99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0.xml"/><Relationship Id="rId3" Type="http://schemas.openxmlformats.org/officeDocument/2006/relationships/chart" Target="../charts/chart101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2.xml"/><Relationship Id="rId3" Type="http://schemas.openxmlformats.org/officeDocument/2006/relationships/chart" Target="../charts/chart103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4.xml"/><Relationship Id="rId4" Type="http://schemas.openxmlformats.org/officeDocument/2006/relationships/chart" Target="../charts/chart10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6.xml"/><Relationship Id="rId4" Type="http://schemas.openxmlformats.org/officeDocument/2006/relationships/chart" Target="../charts/chart107.xml"/><Relationship Id="rId5" Type="http://schemas.openxmlformats.org/officeDocument/2006/relationships/chart" Target="../charts/chart10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9.xml"/><Relationship Id="rId4" Type="http://schemas.openxmlformats.org/officeDocument/2006/relationships/chart" Target="../charts/chart110.xml"/><Relationship Id="rId5" Type="http://schemas.openxmlformats.org/officeDocument/2006/relationships/chart" Target="../charts/chart11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2.xml"/><Relationship Id="rId4" Type="http://schemas.openxmlformats.org/officeDocument/2006/relationships/chart" Target="../charts/chart113.xml"/><Relationship Id="rId5" Type="http://schemas.openxmlformats.org/officeDocument/2006/relationships/chart" Target="../charts/chart11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5.xml"/><Relationship Id="rId4" Type="http://schemas.openxmlformats.org/officeDocument/2006/relationships/chart" Target="../charts/chart116.xml"/><Relationship Id="rId5" Type="http://schemas.openxmlformats.org/officeDocument/2006/relationships/chart" Target="../charts/chart11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9.xml"/><Relationship Id="rId4" Type="http://schemas.openxmlformats.org/officeDocument/2006/relationships/chart" Target="../charts/chart12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8.xml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2.xml"/><Relationship Id="rId4" Type="http://schemas.openxmlformats.org/officeDocument/2006/relationships/chart" Target="../charts/chart12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1.xml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5.xml"/><Relationship Id="rId4" Type="http://schemas.openxmlformats.org/officeDocument/2006/relationships/chart" Target="../charts/chart12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4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8.xml"/><Relationship Id="rId4" Type="http://schemas.openxmlformats.org/officeDocument/2006/relationships/chart" Target="../charts/chart12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7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1.xml"/><Relationship Id="rId4" Type="http://schemas.openxmlformats.org/officeDocument/2006/relationships/chart" Target="../charts/chart13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0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4.xml"/><Relationship Id="rId4" Type="http://schemas.openxmlformats.org/officeDocument/2006/relationships/chart" Target="../charts/chart13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3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7.xml"/><Relationship Id="rId4" Type="http://schemas.openxmlformats.org/officeDocument/2006/relationships/chart" Target="../charts/chart13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6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0.xml"/><Relationship Id="rId4" Type="http://schemas.openxmlformats.org/officeDocument/2006/relationships/chart" Target="../charts/chart14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3.xml"/><Relationship Id="rId4" Type="http://schemas.openxmlformats.org/officeDocument/2006/relationships/chart" Target="../charts/chart1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2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6.xml"/><Relationship Id="rId4" Type="http://schemas.openxmlformats.org/officeDocument/2006/relationships/chart" Target="../charts/chart1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5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9.xml"/><Relationship Id="rId4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8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2.xml"/><Relationship Id="rId4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1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5.xml"/><Relationship Id="rId4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4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5" Type="http://schemas.openxmlformats.org/officeDocument/2006/relationships/chart" Target="../charts/chart226.xml"/><Relationship Id="rId6" Type="http://schemas.openxmlformats.org/officeDocument/2006/relationships/chart" Target="../charts/chart227.xml"/><Relationship Id="rId7" Type="http://schemas.openxmlformats.org/officeDocument/2006/relationships/chart" Target="../charts/chart228.xml"/><Relationship Id="rId8" Type="http://schemas.openxmlformats.org/officeDocument/2006/relationships/chart" Target="../charts/chart229.xml"/><Relationship Id="rId9" Type="http://schemas.openxmlformats.org/officeDocument/2006/relationships/chart" Target="../charts/chart23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2.xml"/><Relationship Id="rId4" Type="http://schemas.openxmlformats.org/officeDocument/2006/relationships/chart" Target="../charts/chart233.xml"/><Relationship Id="rId5" Type="http://schemas.openxmlformats.org/officeDocument/2006/relationships/chart" Target="../charts/chart234.xml"/><Relationship Id="rId6" Type="http://schemas.openxmlformats.org/officeDocument/2006/relationships/chart" Target="../charts/chart235.xml"/><Relationship Id="rId7" Type="http://schemas.openxmlformats.org/officeDocument/2006/relationships/chart" Target="../charts/chart236.xml"/><Relationship Id="rId8" Type="http://schemas.openxmlformats.org/officeDocument/2006/relationships/chart" Target="../charts/chart237.xml"/><Relationship Id="rId9" Type="http://schemas.openxmlformats.org/officeDocument/2006/relationships/chart" Target="../charts/chart23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1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</a:t>
            </a:r>
            <a:r>
              <a:rPr lang="pt-BR" sz="2200" i="1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5539577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5939627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5539577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5939627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9832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5539577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5939627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Straight Connector 4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3539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5539577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5539577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Straight Connector 45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7594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5539577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5939627" y="590101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Straight Connector 50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3051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86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8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2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Straight Connector 50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3" name="Picture 52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1229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2512699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6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43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536861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19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5" name="Straight Connector 64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</p:spTree>
    <p:extLst>
      <p:ext uri="{BB962C8B-B14F-4D97-AF65-F5344CB8AC3E}">
        <p14:creationId xmlns:p14="http://schemas.microsoft.com/office/powerpoint/2010/main" val="166197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5" name="Straight Connector 64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sp>
        <p:nvSpPr>
          <p:cNvPr id="28" name="Text Placeholder 23"/>
          <p:cNvSpPr txBox="1">
            <a:spLocks/>
          </p:cNvSpPr>
          <p:nvPr/>
        </p:nvSpPr>
        <p:spPr>
          <a:xfrm>
            <a:off x="133198" y="412874"/>
            <a:ext cx="4865522" cy="115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heterogeneidade interespecífica 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8" y="412874"/>
            <a:ext cx="4865522" cy="115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heterogeneidade interespecífica 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1367366" y="4284159"/>
            <a:ext cx="1663802" cy="6982"/>
          </a:xfrm>
          <a:prstGeom prst="line">
            <a:avLst/>
          </a:prstGeom>
          <a:noFill/>
          <a:ln w="36000">
            <a:solidFill>
              <a:srgbClr val="579D1C"/>
            </a:solidFill>
            <a:custDash>
              <a:ds d="508000" sp="508000"/>
              <a:ds d="508000" sp="508000"/>
            </a:custDash>
            <a:headEnd type="triangle"/>
            <a:tailEnd type="triangle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ext Placeholder 5"/>
          <p:cNvSpPr txBox="1">
            <a:spLocks/>
          </p:cNvSpPr>
          <p:nvPr/>
        </p:nvSpPr>
        <p:spPr>
          <a:xfrm>
            <a:off x="1087740" y="6084286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579D1C"/>
                </a:solidFill>
                <a:latin typeface="Helvetica Neue" charset="0"/>
                <a:ea typeface="Helvetica Neue" charset="0"/>
                <a:cs typeface="Helvetica Neue" charset="0"/>
              </a:rPr>
              <a:t>variância</a:t>
            </a:r>
            <a:endParaRPr lang="pt-BR" dirty="0">
              <a:solidFill>
                <a:srgbClr val="579D1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3570762" y="5737296"/>
            <a:ext cx="596101" cy="816491"/>
          </a:xfrm>
          <a:custGeom>
            <a:avLst>
              <a:gd name="f0" fmla="val 2062"/>
              <a:gd name="f1" fmla="val 14899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7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9" name="Text Placeholder 6"/>
          <p:cNvSpPr txBox="1">
            <a:spLocks/>
          </p:cNvSpPr>
          <p:nvPr/>
        </p:nvSpPr>
        <p:spPr>
          <a:xfrm>
            <a:off x="2874726" y="6095982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0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3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667471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9156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698366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Freeform: Shape 8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5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3" name="Freeform: Shape 177"/>
          <p:cNvSpPr/>
          <p:nvPr/>
        </p:nvSpPr>
        <p:spPr>
          <a:xfrm>
            <a:off x="3956603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77"/>
          <p:cNvSpPr/>
          <p:nvPr/>
        </p:nvSpPr>
        <p:spPr>
          <a:xfrm>
            <a:off x="5969093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177"/>
          <p:cNvSpPr/>
          <p:nvPr/>
        </p:nvSpPr>
        <p:spPr>
          <a:xfrm>
            <a:off x="3985323" y="488461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177"/>
          <p:cNvSpPr/>
          <p:nvPr/>
        </p:nvSpPr>
        <p:spPr>
          <a:xfrm>
            <a:off x="5964815" y="489759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177"/>
          <p:cNvSpPr/>
          <p:nvPr/>
        </p:nvSpPr>
        <p:spPr>
          <a:xfrm>
            <a:off x="3315129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77"/>
          <p:cNvSpPr/>
          <p:nvPr/>
        </p:nvSpPr>
        <p:spPr>
          <a:xfrm>
            <a:off x="4664950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77"/>
          <p:cNvSpPr/>
          <p:nvPr/>
        </p:nvSpPr>
        <p:spPr>
          <a:xfrm>
            <a:off x="3314876" y="492971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302356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43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74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omparação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com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produtividade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03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836462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581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7867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Mandai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Chesson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9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8547680" y="53125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0024311" y="3665496"/>
            <a:ext cx="1" cy="164709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006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64586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104743" y="4403525"/>
            <a:ext cx="2093230" cy="90907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8547680" y="53125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5905500" y="1981200"/>
            <a:ext cx="18299" cy="203611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3" idx="0"/>
          </p:cNvCxnSpPr>
          <p:nvPr/>
        </p:nvCxnSpPr>
        <p:spPr>
          <a:xfrm>
            <a:off x="10024311" y="3665496"/>
            <a:ext cx="1" cy="164709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65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10587994" y="707004"/>
            <a:ext cx="380194" cy="374086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79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Straight Connector 27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Straight Connector 28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64586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104743" y="4403525"/>
            <a:ext cx="2093230" cy="90907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8547680" y="53125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5905500" y="1981200"/>
            <a:ext cx="18299" cy="203611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3" idx="0"/>
          </p:cNvCxnSpPr>
          <p:nvPr/>
        </p:nvCxnSpPr>
        <p:spPr>
          <a:xfrm>
            <a:off x="10024311" y="3665496"/>
            <a:ext cx="1" cy="164709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4699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3766088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521677" y="5975377"/>
            <a:ext cx="5026003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Straight Connector 27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Straight Connector 28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64586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104743" y="4403525"/>
            <a:ext cx="2093230" cy="90907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8547680" y="53125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5905500" y="1981200"/>
            <a:ext cx="18299" cy="203611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3" idx="0"/>
          </p:cNvCxnSpPr>
          <p:nvPr/>
        </p:nvCxnSpPr>
        <p:spPr>
          <a:xfrm>
            <a:off x="10024311" y="3665496"/>
            <a:ext cx="1" cy="164709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5490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3">
              <a:lumMod val="75000"/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 flipH="1">
            <a:off x="3521677" y="5975377"/>
            <a:ext cx="5026003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564586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2104743" y="4403525"/>
            <a:ext cx="2093230" cy="90907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8547680" y="53125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905500" y="1981200"/>
            <a:ext cx="18299" cy="203611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Straight Connector 31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8298485" y="24149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10024311" y="3665496"/>
            <a:ext cx="1" cy="164709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7467600" y="1752173"/>
            <a:ext cx="2556711" cy="124708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4354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648629"/>
              </p:ext>
            </p:extLst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5629028"/>
              </p:ext>
            </p:extLst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1042375"/>
              </p:ext>
            </p:extLst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1267471"/>
              </p:ext>
            </p:extLst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34760"/>
              </p:ext>
            </p:extLst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1550061"/>
              </p:ext>
            </p:extLst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75745"/>
              </p:ext>
            </p:extLst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7532121"/>
              </p:ext>
            </p:extLst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458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91046" y="2072689"/>
            <a:ext cx="10283768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Importância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0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521677" y="3168677"/>
            <a:ext cx="5026003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564586" y="25058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547680" y="25058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5230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apêndice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56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8995206" y="73099"/>
            <a:ext cx="3049651" cy="428533"/>
            <a:chOff x="8995206" y="73099"/>
            <a:chExt cx="3049651" cy="428533"/>
          </a:xfrm>
        </p:grpSpPr>
        <p:sp>
          <p:nvSpPr>
            <p:cNvPr id="11" name="Title 1"/>
            <p:cNvSpPr txBox="1">
              <a:spLocks/>
            </p:cNvSpPr>
            <p:nvPr/>
          </p:nvSpPr>
          <p:spPr>
            <a:xfrm>
              <a:off x="8995206" y="73099"/>
              <a:ext cx="2216142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0537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521677" y="3168677"/>
            <a:ext cx="5026003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564586" y="25058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547680" y="25058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70463" y="193711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040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H="1">
            <a:off x="3521677" y="3168677"/>
            <a:ext cx="5026003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 txBox="1">
            <a:spLocks/>
          </p:cNvSpPr>
          <p:nvPr/>
        </p:nvSpPr>
        <p:spPr>
          <a:xfrm>
            <a:off x="564586" y="25058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8547680" y="2505895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70463" y="193711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stCxn id="24" idx="2"/>
          </p:cNvCxnSpPr>
          <p:nvPr/>
        </p:nvCxnSpPr>
        <p:spPr>
          <a:xfrm>
            <a:off x="10024312" y="3831458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 txBox="1">
            <a:spLocks/>
          </p:cNvSpPr>
          <p:nvPr/>
        </p:nvSpPr>
        <p:spPr>
          <a:xfrm>
            <a:off x="7071674" y="3326817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8547680" y="4986816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71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190849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190849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190849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470115" y="2493961"/>
            <a:ext cx="165601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328416" y="3219125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4946174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5603071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6259968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4933982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590879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6247776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2884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4946174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5603071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6259968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4933982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590879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6247776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451236" y="48188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5165699" y="540954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0567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4946174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5603071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590879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6247776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451236" y="48188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5165699" y="540954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1596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4946174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5603071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590879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6247776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14618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08498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6311404" y="31889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3328416" y="2469317"/>
            <a:ext cx="2514858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4946174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603071" y="51266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5590879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0"/>
          <p:cNvSpPr/>
          <p:nvPr/>
        </p:nvSpPr>
        <p:spPr>
          <a:xfrm>
            <a:off x="6247776" y="573625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Heart 1"/>
          <p:cNvSpPr/>
          <p:nvPr/>
        </p:nvSpPr>
        <p:spPr>
          <a:xfrm>
            <a:off x="6201676" y="512665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Heart 31"/>
          <p:cNvSpPr/>
          <p:nvPr/>
        </p:nvSpPr>
        <p:spPr>
          <a:xfrm>
            <a:off x="4900720" y="575368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1383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193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0621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7554651" y="392590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/>
          <p:cNvGrpSpPr/>
          <p:nvPr/>
        </p:nvGrpSpPr>
        <p:grpSpPr>
          <a:xfrm>
            <a:off x="7750800" y="3108018"/>
            <a:ext cx="2916000" cy="1294835"/>
            <a:chOff x="1340662" y="2631065"/>
            <a:chExt cx="2916000" cy="1294835"/>
          </a:xfrm>
        </p:grpSpPr>
        <p:cxnSp>
          <p:nvCxnSpPr>
            <p:cNvPr id="68" name="Straight Connector 67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715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7554651" y="392590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Straight Arrow Connector 62"/>
          <p:cNvCxnSpPr/>
          <p:nvPr/>
        </p:nvCxnSpPr>
        <p:spPr>
          <a:xfrm flipH="1">
            <a:off x="9280477" y="5332521"/>
            <a:ext cx="5849" cy="53487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7750800" y="3108018"/>
            <a:ext cx="2916000" cy="1294835"/>
            <a:chOff x="1340662" y="2631065"/>
            <a:chExt cx="2916000" cy="1294835"/>
          </a:xfrm>
        </p:grpSpPr>
        <p:cxnSp>
          <p:nvCxnSpPr>
            <p:cNvPr id="68" name="Straight Connector 67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2885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473082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requência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7554651" y="392590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-197207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flipH="1">
            <a:off x="1399330" y="1123200"/>
            <a:ext cx="3365218" cy="952377"/>
            <a:chOff x="7068457" y="1123200"/>
            <a:chExt cx="3610021" cy="952377"/>
          </a:xfrm>
        </p:grpSpPr>
        <p:cxnSp>
          <p:nvCxnSpPr>
            <p:cNvPr id="40" name="Straight Connector 39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0678478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Straight Arrow Connector 62"/>
          <p:cNvCxnSpPr/>
          <p:nvPr/>
        </p:nvCxnSpPr>
        <p:spPr>
          <a:xfrm flipH="1">
            <a:off x="9280477" y="5332521"/>
            <a:ext cx="5849" cy="53487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7750800" y="3108018"/>
            <a:ext cx="2916000" cy="1294835"/>
            <a:chOff x="1340662" y="2631065"/>
            <a:chExt cx="2916000" cy="1294835"/>
          </a:xfrm>
        </p:grpSpPr>
        <p:cxnSp>
          <p:nvCxnSpPr>
            <p:cNvPr id="68" name="Straight Connector 67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60904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473082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requência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7554651" y="392590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-197207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1162935" y="334838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previsibilidade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flipH="1">
            <a:off x="1399330" y="1123200"/>
            <a:ext cx="3365218" cy="952377"/>
            <a:chOff x="7068457" y="1123200"/>
            <a:chExt cx="3610021" cy="952377"/>
          </a:xfrm>
        </p:grpSpPr>
        <p:cxnSp>
          <p:nvCxnSpPr>
            <p:cNvPr id="40" name="Straight Connector 39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0678478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1340662" y="2631065"/>
            <a:ext cx="2916000" cy="1294835"/>
            <a:chOff x="1340662" y="2631065"/>
            <a:chExt cx="2916000" cy="1294835"/>
          </a:xfrm>
        </p:grpSpPr>
        <p:cxnSp>
          <p:nvCxnSpPr>
            <p:cNvPr id="43" name="Straight Connector 42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Straight Arrow Connector 62"/>
          <p:cNvCxnSpPr/>
          <p:nvPr/>
        </p:nvCxnSpPr>
        <p:spPr>
          <a:xfrm flipH="1">
            <a:off x="9280477" y="5332521"/>
            <a:ext cx="5849" cy="53487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7750800" y="3108018"/>
            <a:ext cx="2916000" cy="1294835"/>
            <a:chOff x="1340662" y="2631065"/>
            <a:chExt cx="2916000" cy="1294835"/>
          </a:xfrm>
        </p:grpSpPr>
        <p:cxnSp>
          <p:nvCxnSpPr>
            <p:cNvPr id="68" name="Straight Connector 67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65574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320117" y="561596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010704" y="15302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473082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requência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7554651" y="392590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929165" y="168264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disponibilidade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-197207" y="145244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1162935" y="334838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previsibilidade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7068457" y="1123200"/>
            <a:ext cx="3598343" cy="952377"/>
            <a:chOff x="7068457" y="1123200"/>
            <a:chExt cx="3598343" cy="952377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10666800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 flipH="1">
            <a:off x="1399330" y="1123200"/>
            <a:ext cx="3365218" cy="952377"/>
            <a:chOff x="7068457" y="1123200"/>
            <a:chExt cx="3610021" cy="952377"/>
          </a:xfrm>
        </p:grpSpPr>
        <p:cxnSp>
          <p:nvCxnSpPr>
            <p:cNvPr id="40" name="Straight Connector 39"/>
            <p:cNvCxnSpPr/>
            <p:nvPr/>
          </p:nvCxnSpPr>
          <p:spPr>
            <a:xfrm>
              <a:off x="7068457" y="1187399"/>
              <a:ext cx="353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10678478" y="112320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>
              <a:off x="7685733" y="12525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55"/>
          <p:cNvGrpSpPr/>
          <p:nvPr/>
        </p:nvGrpSpPr>
        <p:grpSpPr>
          <a:xfrm>
            <a:off x="1340662" y="2631065"/>
            <a:ext cx="2916000" cy="1294835"/>
            <a:chOff x="1340662" y="2631065"/>
            <a:chExt cx="2916000" cy="1294835"/>
          </a:xfrm>
        </p:grpSpPr>
        <p:cxnSp>
          <p:nvCxnSpPr>
            <p:cNvPr id="43" name="Straight Connector 42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3" name="Straight Arrow Connector 62"/>
          <p:cNvCxnSpPr/>
          <p:nvPr/>
        </p:nvCxnSpPr>
        <p:spPr>
          <a:xfrm flipH="1">
            <a:off x="9280477" y="5332521"/>
            <a:ext cx="5849" cy="53487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 flipH="1">
            <a:off x="2858573" y="4623226"/>
            <a:ext cx="11767" cy="1120814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/>
          <p:cNvGrpSpPr/>
          <p:nvPr/>
        </p:nvGrpSpPr>
        <p:grpSpPr>
          <a:xfrm>
            <a:off x="7750800" y="3108018"/>
            <a:ext cx="2916000" cy="1294835"/>
            <a:chOff x="1340662" y="2631065"/>
            <a:chExt cx="2916000" cy="1294835"/>
          </a:xfrm>
        </p:grpSpPr>
        <p:cxnSp>
          <p:nvCxnSpPr>
            <p:cNvPr id="68" name="Straight Connector 67"/>
            <p:cNvCxnSpPr/>
            <p:nvPr/>
          </p:nvCxnSpPr>
          <p:spPr>
            <a:xfrm flipH="1">
              <a:off x="1340662" y="3037834"/>
              <a:ext cx="2916000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Arrow Connector 68"/>
            <p:cNvCxnSpPr/>
            <p:nvPr/>
          </p:nvCxnSpPr>
          <p:spPr>
            <a:xfrm flipH="1">
              <a:off x="2870340" y="3102863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V="1">
              <a:off x="1405164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 flipV="1">
              <a:off x="4189131" y="2631065"/>
              <a:ext cx="0" cy="337572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1634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320117" y="561596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32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320117" y="561596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7730255" y="561596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6505244" y="2096469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27321" y="2096468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067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882806" y="2096469"/>
            <a:ext cx="6162051" cy="4978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ecanismo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 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 algn="r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alanço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intra 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demográficas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faixas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etárias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05744" y="1879492"/>
            <a:ext cx="5572372" cy="49785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ecanismo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para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qual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converge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egularidade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no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dependente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independente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5917599" y="1673027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69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278329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8547680" y="1056238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76376" y="489414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8118596" y="4452406"/>
            <a:ext cx="3815257" cy="22090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76375" y="262880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400543" y="2628804"/>
            <a:ext cx="325136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5917599" y="1673027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89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564586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>
            <a:stCxn id="19" idx="1"/>
            <a:endCxn id="7" idx="0"/>
          </p:cNvCxnSpPr>
          <p:nvPr/>
        </p:nvCxnSpPr>
        <p:spPr>
          <a:xfrm flipH="1">
            <a:off x="2104743" y="4403525"/>
            <a:ext cx="2093230" cy="90907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48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65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95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41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9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3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1" name="TextBox 45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taxa de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2676</TotalTime>
  <Words>4040</Words>
  <Application>Microsoft Macintosh PowerPoint</Application>
  <PresentationFormat>Widescreen</PresentationFormat>
  <Paragraphs>2087</Paragraphs>
  <Slides>281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281</vt:i4>
      </vt:variant>
    </vt:vector>
  </HeadingPairs>
  <TitlesOfParts>
    <vt:vector size="289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469</cp:revision>
  <dcterms:created xsi:type="dcterms:W3CDTF">2017-08-06T14:56:34Z</dcterms:created>
  <dcterms:modified xsi:type="dcterms:W3CDTF">2017-08-13T19:31:24Z</dcterms:modified>
</cp:coreProperties>
</file>

<file path=docProps/thumbnail.jpeg>
</file>